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56" r:id="rId5"/>
  </p:sldIdLst>
  <p:sldSz cx="21945600" cy="29260800"/>
  <p:notesSz cx="6858000" cy="9144000"/>
  <p:defaultTextStyle>
    <a:defPPr>
      <a:defRPr lang="en-US"/>
    </a:defPPr>
    <a:lvl1pPr algn="l" defTabSz="1939662" rtl="0" fontAlgn="base">
      <a:spcBef>
        <a:spcPct val="0"/>
      </a:spcBef>
      <a:spcAft>
        <a:spcPct val="0"/>
      </a:spcAft>
      <a:defRPr sz="3838" kern="1200">
        <a:solidFill>
          <a:schemeClr val="tx1"/>
        </a:solidFill>
        <a:latin typeface="Arial" charset="0"/>
        <a:ea typeface="+mn-ea"/>
        <a:cs typeface="+mn-cs"/>
      </a:defRPr>
    </a:lvl1pPr>
    <a:lvl2pPr marL="969831" indent="-686841" algn="l" defTabSz="1939662" rtl="0" fontAlgn="base">
      <a:spcBef>
        <a:spcPct val="0"/>
      </a:spcBef>
      <a:spcAft>
        <a:spcPct val="0"/>
      </a:spcAft>
      <a:defRPr sz="3838" kern="1200">
        <a:solidFill>
          <a:schemeClr val="tx1"/>
        </a:solidFill>
        <a:latin typeface="Arial" charset="0"/>
        <a:ea typeface="+mn-ea"/>
        <a:cs typeface="+mn-cs"/>
      </a:defRPr>
    </a:lvl2pPr>
    <a:lvl3pPr marL="1939662" indent="-1373682" algn="l" defTabSz="1939662" rtl="0" fontAlgn="base">
      <a:spcBef>
        <a:spcPct val="0"/>
      </a:spcBef>
      <a:spcAft>
        <a:spcPct val="0"/>
      </a:spcAft>
      <a:defRPr sz="3838" kern="1200">
        <a:solidFill>
          <a:schemeClr val="tx1"/>
        </a:solidFill>
        <a:latin typeface="Arial" charset="0"/>
        <a:ea typeface="+mn-ea"/>
        <a:cs typeface="+mn-cs"/>
      </a:defRPr>
    </a:lvl3pPr>
    <a:lvl4pPr marL="2910475" indent="-2061505" algn="l" defTabSz="1939662" rtl="0" fontAlgn="base">
      <a:spcBef>
        <a:spcPct val="0"/>
      </a:spcBef>
      <a:spcAft>
        <a:spcPct val="0"/>
      </a:spcAft>
      <a:defRPr sz="3838" kern="1200">
        <a:solidFill>
          <a:schemeClr val="tx1"/>
        </a:solidFill>
        <a:latin typeface="Arial" charset="0"/>
        <a:ea typeface="+mn-ea"/>
        <a:cs typeface="+mn-cs"/>
      </a:defRPr>
    </a:lvl4pPr>
    <a:lvl5pPr marL="3880306" indent="-2748346" algn="l" defTabSz="1939662" rtl="0" fontAlgn="base">
      <a:spcBef>
        <a:spcPct val="0"/>
      </a:spcBef>
      <a:spcAft>
        <a:spcPct val="0"/>
      </a:spcAft>
      <a:defRPr sz="3838" kern="1200">
        <a:solidFill>
          <a:schemeClr val="tx1"/>
        </a:solidFill>
        <a:latin typeface="Arial" charset="0"/>
        <a:ea typeface="+mn-ea"/>
        <a:cs typeface="+mn-cs"/>
      </a:defRPr>
    </a:lvl5pPr>
    <a:lvl6pPr marL="1414951" algn="l" defTabSz="565980" rtl="0" eaLnBrk="1" latinLnBrk="0" hangingPunct="1">
      <a:defRPr sz="3838" kern="1200">
        <a:solidFill>
          <a:schemeClr val="tx1"/>
        </a:solidFill>
        <a:latin typeface="Arial" charset="0"/>
        <a:ea typeface="+mn-ea"/>
        <a:cs typeface="+mn-cs"/>
      </a:defRPr>
    </a:lvl6pPr>
    <a:lvl7pPr marL="1697941" algn="l" defTabSz="565980" rtl="0" eaLnBrk="1" latinLnBrk="0" hangingPunct="1">
      <a:defRPr sz="3838" kern="1200">
        <a:solidFill>
          <a:schemeClr val="tx1"/>
        </a:solidFill>
        <a:latin typeface="Arial" charset="0"/>
        <a:ea typeface="+mn-ea"/>
        <a:cs typeface="+mn-cs"/>
      </a:defRPr>
    </a:lvl7pPr>
    <a:lvl8pPr marL="1980931" algn="l" defTabSz="565980" rtl="0" eaLnBrk="1" latinLnBrk="0" hangingPunct="1">
      <a:defRPr sz="3838" kern="1200">
        <a:solidFill>
          <a:schemeClr val="tx1"/>
        </a:solidFill>
        <a:latin typeface="Arial" charset="0"/>
        <a:ea typeface="+mn-ea"/>
        <a:cs typeface="+mn-cs"/>
      </a:defRPr>
    </a:lvl8pPr>
    <a:lvl9pPr marL="2263921" algn="l" defTabSz="565980" rtl="0" eaLnBrk="1" latinLnBrk="0" hangingPunct="1">
      <a:defRPr sz="3838"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9216" userDrawn="1">
          <p15:clr>
            <a:srgbClr val="A4A3A4"/>
          </p15:clr>
        </p15:guide>
        <p15:guide id="2" pos="691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egoedek" initials="kdg"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8C8C8"/>
    <a:srgbClr val="3DB5E6"/>
    <a:srgbClr val="E1261C"/>
    <a:srgbClr val="004B87"/>
    <a:srgbClr val="3FB4E5"/>
    <a:srgbClr val="0A2240"/>
    <a:srgbClr val="004B98"/>
    <a:srgbClr val="101B2C"/>
    <a:srgbClr val="FFFFFF"/>
    <a:srgbClr val="0045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70BBEB9-67BB-431B-A47B-2BDB88B6D279}" v="2000" dt="2024-12-11T20:08:44.5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33" d="100"/>
          <a:sy n="33" d="100"/>
        </p:scale>
        <p:origin x="1579" y="-2386"/>
      </p:cViewPr>
      <p:guideLst>
        <p:guide orient="horz" pos="9216"/>
        <p:guide pos="69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commentAuthors" Target="commentAuthor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media/image1.jpeg>
</file>

<file path=ppt/media/image2.png>
</file>

<file path=ppt/media/image3.pn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0289FA-5C8D-47D8-9AF4-5913895D4286}" type="datetimeFigureOut">
              <a:rPr lang="en-US" smtClean="0"/>
              <a:pPr/>
              <a:t>12/13/2024</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A6CD70C-2E8E-49A7-BA2C-C0D26D39C4C7}" type="slidenum">
              <a:rPr lang="en-US" smtClean="0"/>
              <a:pPr/>
              <a:t>‹#›</a:t>
            </a:fld>
            <a:endParaRPr lang="en-US"/>
          </a:p>
        </p:txBody>
      </p:sp>
    </p:spTree>
    <p:extLst>
      <p:ext uri="{BB962C8B-B14F-4D97-AF65-F5344CB8AC3E}">
        <p14:creationId xmlns:p14="http://schemas.microsoft.com/office/powerpoint/2010/main" val="620869821"/>
      </p:ext>
    </p:extLst>
  </p:cSld>
  <p:clrMap bg1="lt1" tx1="dk1" bg2="lt2" tx2="dk2" accent1="accent1" accent2="accent2" accent3="accent3" accent4="accent4" accent5="accent5" accent6="accent6" hlink="hlink" folHlink="folHlink"/>
  <p:notesStyle>
    <a:lvl1pPr marL="0" algn="l" defTabSz="566014" rtl="0" eaLnBrk="1" latinLnBrk="0" hangingPunct="1">
      <a:defRPr sz="743" kern="1200">
        <a:solidFill>
          <a:schemeClr val="tx1"/>
        </a:solidFill>
        <a:latin typeface="+mn-lt"/>
        <a:ea typeface="+mn-ea"/>
        <a:cs typeface="+mn-cs"/>
      </a:defRPr>
    </a:lvl1pPr>
    <a:lvl2pPr marL="283007" algn="l" defTabSz="566014" rtl="0" eaLnBrk="1" latinLnBrk="0" hangingPunct="1">
      <a:defRPr sz="743" kern="1200">
        <a:solidFill>
          <a:schemeClr val="tx1"/>
        </a:solidFill>
        <a:latin typeface="+mn-lt"/>
        <a:ea typeface="+mn-ea"/>
        <a:cs typeface="+mn-cs"/>
      </a:defRPr>
    </a:lvl2pPr>
    <a:lvl3pPr marL="566014" algn="l" defTabSz="566014" rtl="0" eaLnBrk="1" latinLnBrk="0" hangingPunct="1">
      <a:defRPr sz="743" kern="1200">
        <a:solidFill>
          <a:schemeClr val="tx1"/>
        </a:solidFill>
        <a:latin typeface="+mn-lt"/>
        <a:ea typeface="+mn-ea"/>
        <a:cs typeface="+mn-cs"/>
      </a:defRPr>
    </a:lvl3pPr>
    <a:lvl4pPr marL="849020" algn="l" defTabSz="566014" rtl="0" eaLnBrk="1" latinLnBrk="0" hangingPunct="1">
      <a:defRPr sz="743" kern="1200">
        <a:solidFill>
          <a:schemeClr val="tx1"/>
        </a:solidFill>
        <a:latin typeface="+mn-lt"/>
        <a:ea typeface="+mn-ea"/>
        <a:cs typeface="+mn-cs"/>
      </a:defRPr>
    </a:lvl4pPr>
    <a:lvl5pPr marL="1132027" algn="l" defTabSz="566014" rtl="0" eaLnBrk="1" latinLnBrk="0" hangingPunct="1">
      <a:defRPr sz="743" kern="1200">
        <a:solidFill>
          <a:schemeClr val="tx1"/>
        </a:solidFill>
        <a:latin typeface="+mn-lt"/>
        <a:ea typeface="+mn-ea"/>
        <a:cs typeface="+mn-cs"/>
      </a:defRPr>
    </a:lvl5pPr>
    <a:lvl6pPr marL="1415034" algn="l" defTabSz="566014" rtl="0" eaLnBrk="1" latinLnBrk="0" hangingPunct="1">
      <a:defRPr sz="743" kern="1200">
        <a:solidFill>
          <a:schemeClr val="tx1"/>
        </a:solidFill>
        <a:latin typeface="+mn-lt"/>
        <a:ea typeface="+mn-ea"/>
        <a:cs typeface="+mn-cs"/>
      </a:defRPr>
    </a:lvl6pPr>
    <a:lvl7pPr marL="1698041" algn="l" defTabSz="566014" rtl="0" eaLnBrk="1" latinLnBrk="0" hangingPunct="1">
      <a:defRPr sz="743" kern="1200">
        <a:solidFill>
          <a:schemeClr val="tx1"/>
        </a:solidFill>
        <a:latin typeface="+mn-lt"/>
        <a:ea typeface="+mn-ea"/>
        <a:cs typeface="+mn-cs"/>
      </a:defRPr>
    </a:lvl7pPr>
    <a:lvl8pPr marL="1981048" algn="l" defTabSz="566014" rtl="0" eaLnBrk="1" latinLnBrk="0" hangingPunct="1">
      <a:defRPr sz="743" kern="1200">
        <a:solidFill>
          <a:schemeClr val="tx1"/>
        </a:solidFill>
        <a:latin typeface="+mn-lt"/>
        <a:ea typeface="+mn-ea"/>
        <a:cs typeface="+mn-cs"/>
      </a:defRPr>
    </a:lvl8pPr>
    <a:lvl9pPr marL="2264054" algn="l" defTabSz="566014" rtl="0" eaLnBrk="1" latinLnBrk="0" hangingPunct="1">
      <a:defRPr sz="74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normAutofit/>
          </a:bodyPr>
          <a:lstStyle/>
          <a:p>
            <a:r>
              <a:rPr lang="en-US" sz="800">
                <a:solidFill>
                  <a:schemeClr val="bg1"/>
                </a:solidFill>
              </a:rPr>
              <a:t>Introduction. Include the student name, company name, internship location, internship position, and internship dates. Also note the course rubric and number, course title, and instructor(s). In addition, describe how you secured the internship.</a:t>
            </a:r>
          </a:p>
          <a:p>
            <a:r>
              <a:rPr lang="en-US" sz="800">
                <a:solidFill>
                  <a:schemeClr val="bg1"/>
                </a:solidFill>
              </a:rPr>
              <a:t>Abstract. The abstract should provide a concise summary of what was done and learned in the internship and the course.</a:t>
            </a:r>
          </a:p>
          <a:p>
            <a:r>
              <a:rPr lang="en-US" sz="800">
                <a:solidFill>
                  <a:schemeClr val="bg1"/>
                </a:solidFill>
              </a:rPr>
              <a:t>Learning Objectives. List 2 to 5 learning objectives that you had planned to achieve by completing the internship.</a:t>
            </a:r>
          </a:p>
          <a:p>
            <a:r>
              <a:rPr lang="en-US" sz="800">
                <a:solidFill>
                  <a:schemeClr val="bg1"/>
                </a:solidFill>
              </a:rPr>
              <a:t>Description of Key Responsibilities. Summarize the major responsibilities, activities, and project(s) completed during the internship.</a:t>
            </a:r>
          </a:p>
          <a:p>
            <a:r>
              <a:rPr lang="en-US" sz="800">
                <a:solidFill>
                  <a:schemeClr val="bg1"/>
                </a:solidFill>
              </a:rPr>
              <a:t>Application of VWU courses to the internship. Explain how your coursework  helped with the internship. Link relevant courses, theories, and concepts to their applications within the internship.</a:t>
            </a:r>
          </a:p>
          <a:p>
            <a:r>
              <a:rPr lang="en-US" sz="800">
                <a:solidFill>
                  <a:schemeClr val="bg1"/>
                </a:solidFill>
              </a:rPr>
              <a:t>Lessons Learned. Explain what you learned about the industry, the company, the career process, and yourself through the internship experience.</a:t>
            </a:r>
          </a:p>
          <a:p>
            <a:r>
              <a:rPr lang="en-US" sz="800">
                <a:solidFill>
                  <a:schemeClr val="bg1"/>
                </a:solidFill>
              </a:rPr>
              <a:t>Acknowledgements. Recognize the people who helped you, including the internship site supervisor, the course instructor, and mentors. Include full titles in the acknowledgements. In addition, acknowledge funding sources.</a:t>
            </a:r>
          </a:p>
          <a:p>
            <a:r>
              <a:rPr lang="en-US" sz="800">
                <a:solidFill>
                  <a:schemeClr val="bg1"/>
                </a:solidFill>
              </a:rPr>
              <a:t>Visuals. Incorporate visual aids to illustrate key points. Be sure to label all visuals. Include: names, dates, locations, and photographers. Do not include photographs of children unless you have secured approval from your site supervisor to use the children’s images.</a:t>
            </a:r>
          </a:p>
          <a:p>
            <a:endParaRPr lang="en-US"/>
          </a:p>
        </p:txBody>
      </p:sp>
      <p:sp>
        <p:nvSpPr>
          <p:cNvPr id="4" name="Slide Number Placeholder 3"/>
          <p:cNvSpPr>
            <a:spLocks noGrp="1"/>
          </p:cNvSpPr>
          <p:nvPr>
            <p:ph type="sldNum" sz="quarter" idx="10"/>
          </p:nvPr>
        </p:nvSpPr>
        <p:spPr/>
        <p:txBody>
          <a:bodyPr/>
          <a:lstStyle/>
          <a:p>
            <a:fld id="{FA6CD70C-2E8E-49A7-BA2C-C0D26D39C4C7}" type="slidenum">
              <a:rPr lang="en-US" smtClean="0"/>
              <a:pPr/>
              <a:t>1</a:t>
            </a:fld>
            <a:endParaRPr lang="en-US"/>
          </a:p>
        </p:txBody>
      </p:sp>
    </p:spTree>
    <p:extLst>
      <p:ext uri="{BB962C8B-B14F-4D97-AF65-F5344CB8AC3E}">
        <p14:creationId xmlns:p14="http://schemas.microsoft.com/office/powerpoint/2010/main" val="159076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45920" y="9089819"/>
            <a:ext cx="18653760" cy="6272107"/>
          </a:xfrm>
        </p:spPr>
        <p:txBody>
          <a:bodyPr/>
          <a:lstStyle/>
          <a:p>
            <a:r>
              <a:rPr lang="en-US"/>
              <a:t>Click to edit Master title style</a:t>
            </a:r>
          </a:p>
        </p:txBody>
      </p:sp>
      <p:sp>
        <p:nvSpPr>
          <p:cNvPr id="3" name="Subtitle 2"/>
          <p:cNvSpPr>
            <a:spLocks noGrp="1"/>
          </p:cNvSpPr>
          <p:nvPr>
            <p:ph type="subTitle" idx="1"/>
          </p:nvPr>
        </p:nvSpPr>
        <p:spPr>
          <a:xfrm>
            <a:off x="3291840" y="16581120"/>
            <a:ext cx="15361920" cy="7477760"/>
          </a:xfrm>
        </p:spPr>
        <p:txBody>
          <a:bodyPr/>
          <a:lstStyle>
            <a:lvl1pPr marL="0" indent="0" algn="ctr">
              <a:buNone/>
              <a:defRPr>
                <a:solidFill>
                  <a:schemeClr val="tx1">
                    <a:tint val="75000"/>
                  </a:schemeClr>
                </a:solidFill>
              </a:defRPr>
            </a:lvl1pPr>
            <a:lvl2pPr marL="1175564" indent="0" algn="ctr">
              <a:buNone/>
              <a:defRPr>
                <a:solidFill>
                  <a:schemeClr val="tx1">
                    <a:tint val="75000"/>
                  </a:schemeClr>
                </a:solidFill>
              </a:defRPr>
            </a:lvl2pPr>
            <a:lvl3pPr marL="2351126" indent="0" algn="ctr">
              <a:buNone/>
              <a:defRPr>
                <a:solidFill>
                  <a:schemeClr val="tx1">
                    <a:tint val="75000"/>
                  </a:schemeClr>
                </a:solidFill>
              </a:defRPr>
            </a:lvl3pPr>
            <a:lvl4pPr marL="3526691" indent="0" algn="ctr">
              <a:buNone/>
              <a:defRPr>
                <a:solidFill>
                  <a:schemeClr val="tx1">
                    <a:tint val="75000"/>
                  </a:schemeClr>
                </a:solidFill>
              </a:defRPr>
            </a:lvl4pPr>
            <a:lvl5pPr marL="4702254" indent="0" algn="ctr">
              <a:buNone/>
              <a:defRPr>
                <a:solidFill>
                  <a:schemeClr val="tx1">
                    <a:tint val="75000"/>
                  </a:schemeClr>
                </a:solidFill>
              </a:defRPr>
            </a:lvl5pPr>
            <a:lvl6pPr marL="5877818" indent="0" algn="ctr">
              <a:buNone/>
              <a:defRPr>
                <a:solidFill>
                  <a:schemeClr val="tx1">
                    <a:tint val="75000"/>
                  </a:schemeClr>
                </a:solidFill>
              </a:defRPr>
            </a:lvl6pPr>
            <a:lvl7pPr marL="7053381" indent="0" algn="ctr">
              <a:buNone/>
              <a:defRPr>
                <a:solidFill>
                  <a:schemeClr val="tx1">
                    <a:tint val="75000"/>
                  </a:schemeClr>
                </a:solidFill>
              </a:defRPr>
            </a:lvl7pPr>
            <a:lvl8pPr marL="8228945" indent="0" algn="ctr">
              <a:buNone/>
              <a:defRPr>
                <a:solidFill>
                  <a:schemeClr val="tx1">
                    <a:tint val="75000"/>
                  </a:schemeClr>
                </a:solidFill>
              </a:defRPr>
            </a:lvl8pPr>
            <a:lvl9pPr marL="940450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7029158D-6B6E-4D78-93B6-6920100973F3}" type="datetimeFigureOut">
              <a:rPr lang="en-US"/>
              <a:pPr>
                <a:defRPr/>
              </a:pPr>
              <a:t>12/13/2024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271CC3F-1E9C-4E57-919F-E376A2C7E02A}"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F731B38-D9A0-43AB-B1CD-20127BEF1F38}" type="datetimeFigureOut">
              <a:rPr lang="en-US"/>
              <a:pPr>
                <a:defRPr/>
              </a:pPr>
              <a:t>12/13/2024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E91FA70-FEAA-44B9-BD3A-08B5307AAE28}"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7279541" y="3752429"/>
            <a:ext cx="17773652" cy="798914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950977" y="3752429"/>
            <a:ext cx="52962809" cy="798914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444B600C-B717-4D7C-9D39-7828C8496CC7}" type="datetimeFigureOut">
              <a:rPr lang="en-US"/>
              <a:pPr>
                <a:defRPr/>
              </a:pPr>
              <a:t>12/13/2024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642E031-644C-440F-864D-7B6C22A00FD8}"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955D4687-38C3-4531-A6E9-6AB865D6205A}" type="datetimeFigureOut">
              <a:rPr lang="en-US"/>
              <a:pPr>
                <a:defRPr/>
              </a:pPr>
              <a:t>12/13/2024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23B9CE4-6753-42B8-8F48-A6E97CD40130}"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33552" y="18802776"/>
            <a:ext cx="18653760" cy="5811520"/>
          </a:xfrm>
        </p:spPr>
        <p:txBody>
          <a:bodyPr anchor="t"/>
          <a:lstStyle>
            <a:lvl1pPr algn="l">
              <a:defRPr sz="10275" b="1" cap="all"/>
            </a:lvl1pPr>
          </a:lstStyle>
          <a:p>
            <a:r>
              <a:rPr lang="en-US"/>
              <a:t>Click to edit Master title style</a:t>
            </a:r>
          </a:p>
        </p:txBody>
      </p:sp>
      <p:sp>
        <p:nvSpPr>
          <p:cNvPr id="3" name="Text Placeholder 2"/>
          <p:cNvSpPr>
            <a:spLocks noGrp="1"/>
          </p:cNvSpPr>
          <p:nvPr>
            <p:ph type="body" idx="1"/>
          </p:nvPr>
        </p:nvSpPr>
        <p:spPr>
          <a:xfrm>
            <a:off x="1733552" y="12401979"/>
            <a:ext cx="18653760" cy="6400797"/>
          </a:xfrm>
        </p:spPr>
        <p:txBody>
          <a:bodyPr anchor="b"/>
          <a:lstStyle>
            <a:lvl1pPr marL="0" indent="0">
              <a:buNone/>
              <a:defRPr sz="5175">
                <a:solidFill>
                  <a:schemeClr val="tx1">
                    <a:tint val="75000"/>
                  </a:schemeClr>
                </a:solidFill>
              </a:defRPr>
            </a:lvl1pPr>
            <a:lvl2pPr marL="1175564" indent="0">
              <a:buNone/>
              <a:defRPr sz="4650">
                <a:solidFill>
                  <a:schemeClr val="tx1">
                    <a:tint val="75000"/>
                  </a:schemeClr>
                </a:solidFill>
              </a:defRPr>
            </a:lvl2pPr>
            <a:lvl3pPr marL="2351126" indent="0">
              <a:buNone/>
              <a:defRPr sz="4125">
                <a:solidFill>
                  <a:schemeClr val="tx1">
                    <a:tint val="75000"/>
                  </a:schemeClr>
                </a:solidFill>
              </a:defRPr>
            </a:lvl3pPr>
            <a:lvl4pPr marL="3526691" indent="0">
              <a:buNone/>
              <a:defRPr sz="3600">
                <a:solidFill>
                  <a:schemeClr val="tx1">
                    <a:tint val="75000"/>
                  </a:schemeClr>
                </a:solidFill>
              </a:defRPr>
            </a:lvl4pPr>
            <a:lvl5pPr marL="4702254" indent="0">
              <a:buNone/>
              <a:defRPr sz="3600">
                <a:solidFill>
                  <a:schemeClr val="tx1">
                    <a:tint val="75000"/>
                  </a:schemeClr>
                </a:solidFill>
              </a:defRPr>
            </a:lvl5pPr>
            <a:lvl6pPr marL="5877818" indent="0">
              <a:buNone/>
              <a:defRPr sz="3600">
                <a:solidFill>
                  <a:schemeClr val="tx1">
                    <a:tint val="75000"/>
                  </a:schemeClr>
                </a:solidFill>
              </a:defRPr>
            </a:lvl6pPr>
            <a:lvl7pPr marL="7053381" indent="0">
              <a:buNone/>
              <a:defRPr sz="3600">
                <a:solidFill>
                  <a:schemeClr val="tx1">
                    <a:tint val="75000"/>
                  </a:schemeClr>
                </a:solidFill>
              </a:defRPr>
            </a:lvl7pPr>
            <a:lvl8pPr marL="8228945" indent="0">
              <a:buNone/>
              <a:defRPr sz="3600">
                <a:solidFill>
                  <a:schemeClr val="tx1">
                    <a:tint val="75000"/>
                  </a:schemeClr>
                </a:solidFill>
              </a:defRPr>
            </a:lvl8pPr>
            <a:lvl9pPr marL="9404509" indent="0">
              <a:buNone/>
              <a:defRPr sz="3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6DCD13D2-FBB1-4B8B-914B-8F8D5039E153}" type="datetimeFigureOut">
              <a:rPr lang="en-US"/>
              <a:pPr>
                <a:defRPr/>
              </a:pPr>
              <a:t>12/13/2024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04BDD1B-1EA8-45BB-B9D7-5F8C734133B5}"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950973" y="21850776"/>
            <a:ext cx="35368228" cy="61793123"/>
          </a:xfrm>
        </p:spPr>
        <p:txBody>
          <a:bodyPr/>
          <a:lstStyle>
            <a:lvl1pPr>
              <a:defRPr sz="7200"/>
            </a:lvl1pPr>
            <a:lvl2pPr>
              <a:defRPr sz="6150"/>
            </a:lvl2pPr>
            <a:lvl3pPr>
              <a:defRPr sz="5175"/>
            </a:lvl3pPr>
            <a:lvl4pPr>
              <a:defRPr sz="4650"/>
            </a:lvl4pPr>
            <a:lvl5pPr>
              <a:defRPr sz="4650"/>
            </a:lvl5pPr>
            <a:lvl6pPr>
              <a:defRPr sz="4650"/>
            </a:lvl6pPr>
            <a:lvl7pPr>
              <a:defRPr sz="4650"/>
            </a:lvl7pPr>
            <a:lvl8pPr>
              <a:defRPr sz="4650"/>
            </a:lvl8pPr>
            <a:lvl9pPr>
              <a:defRPr sz="46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9684966" y="21850776"/>
            <a:ext cx="35368232" cy="61793123"/>
          </a:xfrm>
        </p:spPr>
        <p:txBody>
          <a:bodyPr/>
          <a:lstStyle>
            <a:lvl1pPr>
              <a:defRPr sz="7200"/>
            </a:lvl1pPr>
            <a:lvl2pPr>
              <a:defRPr sz="6150"/>
            </a:lvl2pPr>
            <a:lvl3pPr>
              <a:defRPr sz="5175"/>
            </a:lvl3pPr>
            <a:lvl4pPr>
              <a:defRPr sz="4650"/>
            </a:lvl4pPr>
            <a:lvl5pPr>
              <a:defRPr sz="4650"/>
            </a:lvl5pPr>
            <a:lvl6pPr>
              <a:defRPr sz="4650"/>
            </a:lvl6pPr>
            <a:lvl7pPr>
              <a:defRPr sz="4650"/>
            </a:lvl7pPr>
            <a:lvl8pPr>
              <a:defRPr sz="4650"/>
            </a:lvl8pPr>
            <a:lvl9pPr>
              <a:defRPr sz="46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88D31E0E-49E0-4EB1-9190-AEA9D3D452E8}" type="datetimeFigureOut">
              <a:rPr lang="en-US"/>
              <a:pPr>
                <a:defRPr/>
              </a:pPr>
              <a:t>12/13/2024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E52B582-4A62-433E-96E7-8A568324CB4D}"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97280" y="1171789"/>
            <a:ext cx="19751040" cy="48768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097281" y="6549816"/>
            <a:ext cx="9696452" cy="2729651"/>
          </a:xfrm>
        </p:spPr>
        <p:txBody>
          <a:bodyPr anchor="b"/>
          <a:lstStyle>
            <a:lvl1pPr marL="0" indent="0">
              <a:buNone/>
              <a:defRPr sz="6150" b="1"/>
            </a:lvl1pPr>
            <a:lvl2pPr marL="1175564" indent="0">
              <a:buNone/>
              <a:defRPr sz="5175" b="1"/>
            </a:lvl2pPr>
            <a:lvl3pPr marL="2351126" indent="0">
              <a:buNone/>
              <a:defRPr sz="4650" b="1"/>
            </a:lvl3pPr>
            <a:lvl4pPr marL="3526691" indent="0">
              <a:buNone/>
              <a:defRPr sz="4125" b="1"/>
            </a:lvl4pPr>
            <a:lvl5pPr marL="4702254" indent="0">
              <a:buNone/>
              <a:defRPr sz="4125" b="1"/>
            </a:lvl5pPr>
            <a:lvl6pPr marL="5877818" indent="0">
              <a:buNone/>
              <a:defRPr sz="4125" b="1"/>
            </a:lvl6pPr>
            <a:lvl7pPr marL="7053381" indent="0">
              <a:buNone/>
              <a:defRPr sz="4125" b="1"/>
            </a:lvl7pPr>
            <a:lvl8pPr marL="8228945" indent="0">
              <a:buNone/>
              <a:defRPr sz="4125" b="1"/>
            </a:lvl8pPr>
            <a:lvl9pPr marL="9404509" indent="0">
              <a:buNone/>
              <a:defRPr sz="4125" b="1"/>
            </a:lvl9pPr>
          </a:lstStyle>
          <a:p>
            <a:pPr lvl="0"/>
            <a:r>
              <a:rPr lang="en-US"/>
              <a:t>Click to edit Master text styles</a:t>
            </a:r>
          </a:p>
        </p:txBody>
      </p:sp>
      <p:sp>
        <p:nvSpPr>
          <p:cNvPr id="4" name="Content Placeholder 3"/>
          <p:cNvSpPr>
            <a:spLocks noGrp="1"/>
          </p:cNvSpPr>
          <p:nvPr>
            <p:ph sz="half" idx="2"/>
          </p:nvPr>
        </p:nvSpPr>
        <p:spPr>
          <a:xfrm>
            <a:off x="1097281" y="9279467"/>
            <a:ext cx="9696452" cy="16858829"/>
          </a:xfrm>
        </p:spPr>
        <p:txBody>
          <a:bodyPr/>
          <a:lstStyle>
            <a:lvl1pPr>
              <a:defRPr sz="6150"/>
            </a:lvl1pPr>
            <a:lvl2pPr>
              <a:defRPr sz="5175"/>
            </a:lvl2pPr>
            <a:lvl3pPr>
              <a:defRPr sz="4650"/>
            </a:lvl3pPr>
            <a:lvl4pPr>
              <a:defRPr sz="4125"/>
            </a:lvl4pPr>
            <a:lvl5pPr>
              <a:defRPr sz="4125"/>
            </a:lvl5pPr>
            <a:lvl6pPr>
              <a:defRPr sz="4125"/>
            </a:lvl6pPr>
            <a:lvl7pPr>
              <a:defRPr sz="4125"/>
            </a:lvl7pPr>
            <a:lvl8pPr>
              <a:defRPr sz="4125"/>
            </a:lvl8pPr>
            <a:lvl9pPr>
              <a:defRPr sz="41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1148066" y="6549816"/>
            <a:ext cx="9700261" cy="2729651"/>
          </a:xfrm>
        </p:spPr>
        <p:txBody>
          <a:bodyPr anchor="b"/>
          <a:lstStyle>
            <a:lvl1pPr marL="0" indent="0">
              <a:buNone/>
              <a:defRPr sz="6150" b="1"/>
            </a:lvl1pPr>
            <a:lvl2pPr marL="1175564" indent="0">
              <a:buNone/>
              <a:defRPr sz="5175" b="1"/>
            </a:lvl2pPr>
            <a:lvl3pPr marL="2351126" indent="0">
              <a:buNone/>
              <a:defRPr sz="4650" b="1"/>
            </a:lvl3pPr>
            <a:lvl4pPr marL="3526691" indent="0">
              <a:buNone/>
              <a:defRPr sz="4125" b="1"/>
            </a:lvl4pPr>
            <a:lvl5pPr marL="4702254" indent="0">
              <a:buNone/>
              <a:defRPr sz="4125" b="1"/>
            </a:lvl5pPr>
            <a:lvl6pPr marL="5877818" indent="0">
              <a:buNone/>
              <a:defRPr sz="4125" b="1"/>
            </a:lvl6pPr>
            <a:lvl7pPr marL="7053381" indent="0">
              <a:buNone/>
              <a:defRPr sz="4125" b="1"/>
            </a:lvl7pPr>
            <a:lvl8pPr marL="8228945" indent="0">
              <a:buNone/>
              <a:defRPr sz="4125" b="1"/>
            </a:lvl8pPr>
            <a:lvl9pPr marL="9404509" indent="0">
              <a:buNone/>
              <a:defRPr sz="4125" b="1"/>
            </a:lvl9pPr>
          </a:lstStyle>
          <a:p>
            <a:pPr lvl="0"/>
            <a:r>
              <a:rPr lang="en-US"/>
              <a:t>Click to edit Master text styles</a:t>
            </a:r>
          </a:p>
        </p:txBody>
      </p:sp>
      <p:sp>
        <p:nvSpPr>
          <p:cNvPr id="6" name="Content Placeholder 5"/>
          <p:cNvSpPr>
            <a:spLocks noGrp="1"/>
          </p:cNvSpPr>
          <p:nvPr>
            <p:ph sz="quarter" idx="4"/>
          </p:nvPr>
        </p:nvSpPr>
        <p:spPr>
          <a:xfrm>
            <a:off x="11148066" y="9279467"/>
            <a:ext cx="9700261" cy="16858829"/>
          </a:xfrm>
        </p:spPr>
        <p:txBody>
          <a:bodyPr/>
          <a:lstStyle>
            <a:lvl1pPr>
              <a:defRPr sz="6150"/>
            </a:lvl1pPr>
            <a:lvl2pPr>
              <a:defRPr sz="5175"/>
            </a:lvl2pPr>
            <a:lvl3pPr>
              <a:defRPr sz="4650"/>
            </a:lvl3pPr>
            <a:lvl4pPr>
              <a:defRPr sz="4125"/>
            </a:lvl4pPr>
            <a:lvl5pPr>
              <a:defRPr sz="4125"/>
            </a:lvl5pPr>
            <a:lvl6pPr>
              <a:defRPr sz="4125"/>
            </a:lvl6pPr>
            <a:lvl7pPr>
              <a:defRPr sz="4125"/>
            </a:lvl7pPr>
            <a:lvl8pPr>
              <a:defRPr sz="4125"/>
            </a:lvl8pPr>
            <a:lvl9pPr>
              <a:defRPr sz="41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24469AA2-567D-48F6-8009-8243608F5154}" type="datetimeFigureOut">
              <a:rPr lang="en-US"/>
              <a:pPr>
                <a:defRPr/>
              </a:pPr>
              <a:t>12/13/2024</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DEDECC6-D58F-4345-B1DF-D7F522F33F7B}"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FF9B013C-FA7E-4D5F-8D61-C9AF5DBE162E}" type="datetimeFigureOut">
              <a:rPr lang="en-US"/>
              <a:pPr>
                <a:defRPr/>
              </a:pPr>
              <a:t>12/13/2024</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97A674F3-3B5E-4B1C-BBE0-3592E8C42161}"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B09ED3E8-711D-4817-B45E-BDB8BE0A7238}" type="datetimeFigureOut">
              <a:rPr lang="en-US"/>
              <a:pPr>
                <a:defRPr/>
              </a:pPr>
              <a:t>12/13/2024</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5544818-5BB0-475F-B3FB-6E5EC34FCC4D}"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7285" y="1165013"/>
            <a:ext cx="7219952" cy="4958080"/>
          </a:xfrm>
        </p:spPr>
        <p:txBody>
          <a:bodyPr anchor="b"/>
          <a:lstStyle>
            <a:lvl1pPr algn="l">
              <a:defRPr sz="5175" b="1"/>
            </a:lvl1pPr>
          </a:lstStyle>
          <a:p>
            <a:r>
              <a:rPr lang="en-US"/>
              <a:t>Click to edit Master title style</a:t>
            </a:r>
          </a:p>
        </p:txBody>
      </p:sp>
      <p:sp>
        <p:nvSpPr>
          <p:cNvPr id="3" name="Content Placeholder 2"/>
          <p:cNvSpPr>
            <a:spLocks noGrp="1"/>
          </p:cNvSpPr>
          <p:nvPr>
            <p:ph idx="1"/>
          </p:nvPr>
        </p:nvSpPr>
        <p:spPr>
          <a:xfrm>
            <a:off x="8580121" y="1165016"/>
            <a:ext cx="12268200" cy="24973283"/>
          </a:xfrm>
        </p:spPr>
        <p:txBody>
          <a:bodyPr/>
          <a:lstStyle>
            <a:lvl1pPr>
              <a:defRPr sz="8250"/>
            </a:lvl1pPr>
            <a:lvl2pPr>
              <a:defRPr sz="7200"/>
            </a:lvl2pPr>
            <a:lvl3pPr>
              <a:defRPr sz="6150"/>
            </a:lvl3pPr>
            <a:lvl4pPr>
              <a:defRPr sz="5175"/>
            </a:lvl4pPr>
            <a:lvl5pPr>
              <a:defRPr sz="5175"/>
            </a:lvl5pPr>
            <a:lvl6pPr>
              <a:defRPr sz="5175"/>
            </a:lvl6pPr>
            <a:lvl7pPr>
              <a:defRPr sz="5175"/>
            </a:lvl7pPr>
            <a:lvl8pPr>
              <a:defRPr sz="5175"/>
            </a:lvl8pPr>
            <a:lvl9pPr>
              <a:defRPr sz="517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97285" y="6123096"/>
            <a:ext cx="7219952" cy="20015203"/>
          </a:xfrm>
        </p:spPr>
        <p:txBody>
          <a:bodyPr/>
          <a:lstStyle>
            <a:lvl1pPr marL="0" indent="0">
              <a:buNone/>
              <a:defRPr sz="3600"/>
            </a:lvl1pPr>
            <a:lvl2pPr marL="1175564" indent="0">
              <a:buNone/>
              <a:defRPr sz="3075"/>
            </a:lvl2pPr>
            <a:lvl3pPr marL="2351126" indent="0">
              <a:buNone/>
              <a:defRPr sz="2550"/>
            </a:lvl3pPr>
            <a:lvl4pPr marL="3526691" indent="0">
              <a:buNone/>
              <a:defRPr sz="2325"/>
            </a:lvl4pPr>
            <a:lvl5pPr marL="4702254" indent="0">
              <a:buNone/>
              <a:defRPr sz="2325"/>
            </a:lvl5pPr>
            <a:lvl6pPr marL="5877818" indent="0">
              <a:buNone/>
              <a:defRPr sz="2325"/>
            </a:lvl6pPr>
            <a:lvl7pPr marL="7053381" indent="0">
              <a:buNone/>
              <a:defRPr sz="2325"/>
            </a:lvl7pPr>
            <a:lvl8pPr marL="8228945" indent="0">
              <a:buNone/>
              <a:defRPr sz="2325"/>
            </a:lvl8pPr>
            <a:lvl9pPr marL="9404509" indent="0">
              <a:buNone/>
              <a:defRPr sz="2325"/>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57296447-A170-413D-B320-9948716ECEDA}" type="datetimeFigureOut">
              <a:rPr lang="en-US"/>
              <a:pPr>
                <a:defRPr/>
              </a:pPr>
              <a:t>12/13/2024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F84302A0-9B03-431D-8599-98F4424EF77F}"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01492" y="20482560"/>
            <a:ext cx="13167360" cy="2418083"/>
          </a:xfrm>
        </p:spPr>
        <p:txBody>
          <a:bodyPr anchor="b"/>
          <a:lstStyle>
            <a:lvl1pPr algn="l">
              <a:defRPr sz="5175" b="1"/>
            </a:lvl1pPr>
          </a:lstStyle>
          <a:p>
            <a:r>
              <a:rPr lang="en-US"/>
              <a:t>Click to edit Master title style</a:t>
            </a:r>
          </a:p>
        </p:txBody>
      </p:sp>
      <p:sp>
        <p:nvSpPr>
          <p:cNvPr id="3" name="Picture Placeholder 2"/>
          <p:cNvSpPr>
            <a:spLocks noGrp="1"/>
          </p:cNvSpPr>
          <p:nvPr>
            <p:ph type="pic" idx="1"/>
          </p:nvPr>
        </p:nvSpPr>
        <p:spPr>
          <a:xfrm>
            <a:off x="4301492" y="2614507"/>
            <a:ext cx="13167360" cy="17556480"/>
          </a:xfrm>
        </p:spPr>
        <p:txBody>
          <a:bodyPr rtlCol="0">
            <a:normAutofit/>
          </a:bodyPr>
          <a:lstStyle>
            <a:lvl1pPr marL="0" indent="0">
              <a:buNone/>
              <a:defRPr sz="8250"/>
            </a:lvl1pPr>
            <a:lvl2pPr marL="1175564" indent="0">
              <a:buNone/>
              <a:defRPr sz="7200"/>
            </a:lvl2pPr>
            <a:lvl3pPr marL="2351126" indent="0">
              <a:buNone/>
              <a:defRPr sz="6150"/>
            </a:lvl3pPr>
            <a:lvl4pPr marL="3526691" indent="0">
              <a:buNone/>
              <a:defRPr sz="5175"/>
            </a:lvl4pPr>
            <a:lvl5pPr marL="4702254" indent="0">
              <a:buNone/>
              <a:defRPr sz="5175"/>
            </a:lvl5pPr>
            <a:lvl6pPr marL="5877818" indent="0">
              <a:buNone/>
              <a:defRPr sz="5175"/>
            </a:lvl6pPr>
            <a:lvl7pPr marL="7053381" indent="0">
              <a:buNone/>
              <a:defRPr sz="5175"/>
            </a:lvl7pPr>
            <a:lvl8pPr marL="8228945" indent="0">
              <a:buNone/>
              <a:defRPr sz="5175"/>
            </a:lvl8pPr>
            <a:lvl9pPr marL="9404509" indent="0">
              <a:buNone/>
              <a:defRPr sz="5175"/>
            </a:lvl9pPr>
          </a:lstStyle>
          <a:p>
            <a:pPr lvl="0"/>
            <a:endParaRPr lang="en-US" noProof="0"/>
          </a:p>
        </p:txBody>
      </p:sp>
      <p:sp>
        <p:nvSpPr>
          <p:cNvPr id="4" name="Text Placeholder 3"/>
          <p:cNvSpPr>
            <a:spLocks noGrp="1"/>
          </p:cNvSpPr>
          <p:nvPr>
            <p:ph type="body" sz="half" idx="2"/>
          </p:nvPr>
        </p:nvSpPr>
        <p:spPr>
          <a:xfrm>
            <a:off x="4301492" y="22900643"/>
            <a:ext cx="13167360" cy="3434077"/>
          </a:xfrm>
        </p:spPr>
        <p:txBody>
          <a:bodyPr/>
          <a:lstStyle>
            <a:lvl1pPr marL="0" indent="0">
              <a:buNone/>
              <a:defRPr sz="3600"/>
            </a:lvl1pPr>
            <a:lvl2pPr marL="1175564" indent="0">
              <a:buNone/>
              <a:defRPr sz="3075"/>
            </a:lvl2pPr>
            <a:lvl3pPr marL="2351126" indent="0">
              <a:buNone/>
              <a:defRPr sz="2550"/>
            </a:lvl3pPr>
            <a:lvl4pPr marL="3526691" indent="0">
              <a:buNone/>
              <a:defRPr sz="2325"/>
            </a:lvl4pPr>
            <a:lvl5pPr marL="4702254" indent="0">
              <a:buNone/>
              <a:defRPr sz="2325"/>
            </a:lvl5pPr>
            <a:lvl6pPr marL="5877818" indent="0">
              <a:buNone/>
              <a:defRPr sz="2325"/>
            </a:lvl6pPr>
            <a:lvl7pPr marL="7053381" indent="0">
              <a:buNone/>
              <a:defRPr sz="2325"/>
            </a:lvl7pPr>
            <a:lvl8pPr marL="8228945" indent="0">
              <a:buNone/>
              <a:defRPr sz="2325"/>
            </a:lvl8pPr>
            <a:lvl9pPr marL="9404509" indent="0">
              <a:buNone/>
              <a:defRPr sz="2325"/>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F41B37A0-EBDB-499C-B079-B872E0BCD037}" type="datetimeFigureOut">
              <a:rPr lang="en-US"/>
              <a:pPr>
                <a:defRPr/>
              </a:pPr>
              <a:t>12/13/2024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065931EA-95DA-4C86-8309-92135ED4E5A9}"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097496" y="1172634"/>
            <a:ext cx="19750616" cy="4876800"/>
          </a:xfrm>
          <a:prstGeom prst="rect">
            <a:avLst/>
          </a:prstGeom>
          <a:noFill/>
          <a:ln w="9525">
            <a:noFill/>
            <a:miter lim="800000"/>
            <a:headEnd/>
            <a:tailEnd/>
          </a:ln>
        </p:spPr>
        <p:txBody>
          <a:bodyPr vert="horz" wrap="square" lIns="313484" tIns="156742" rIns="313484" bIns="156742"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1097496" y="6828371"/>
            <a:ext cx="19750616" cy="19310350"/>
          </a:xfrm>
          <a:prstGeom prst="rect">
            <a:avLst/>
          </a:prstGeom>
          <a:noFill/>
          <a:ln w="9525">
            <a:noFill/>
            <a:miter lim="800000"/>
            <a:headEnd/>
            <a:tailEnd/>
          </a:ln>
        </p:spPr>
        <p:txBody>
          <a:bodyPr vert="horz" wrap="square" lIns="313484" tIns="156742" rIns="313484" bIns="156742"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497" y="27120854"/>
            <a:ext cx="5120216" cy="1557867"/>
          </a:xfrm>
          <a:prstGeom prst="rect">
            <a:avLst/>
          </a:prstGeom>
        </p:spPr>
        <p:txBody>
          <a:bodyPr vert="horz" lIns="313484" tIns="156742" rIns="313484" bIns="156742" rtlCol="0" anchor="ctr"/>
          <a:lstStyle>
            <a:lvl1pPr algn="l" defTabSz="2351126" fontAlgn="auto">
              <a:spcBef>
                <a:spcPts val="0"/>
              </a:spcBef>
              <a:spcAft>
                <a:spcPts val="0"/>
              </a:spcAft>
              <a:defRPr sz="3075" smtClean="0">
                <a:solidFill>
                  <a:schemeClr val="tx1">
                    <a:tint val="75000"/>
                  </a:schemeClr>
                </a:solidFill>
                <a:latin typeface="+mn-lt"/>
              </a:defRPr>
            </a:lvl1pPr>
          </a:lstStyle>
          <a:p>
            <a:pPr>
              <a:defRPr/>
            </a:pPr>
            <a:fld id="{E4249E2F-93C5-4F0F-9D68-3A335F34E8E1}" type="datetimeFigureOut">
              <a:rPr lang="en-US"/>
              <a:pPr>
                <a:defRPr/>
              </a:pPr>
              <a:t>12/13/2024</a:t>
            </a:fld>
            <a:endParaRPr lang="en-US"/>
          </a:p>
        </p:txBody>
      </p:sp>
      <p:sp>
        <p:nvSpPr>
          <p:cNvPr id="5" name="Footer Placeholder 4"/>
          <p:cNvSpPr>
            <a:spLocks noGrp="1"/>
          </p:cNvSpPr>
          <p:nvPr>
            <p:ph type="ftr" sz="quarter" idx="3"/>
          </p:nvPr>
        </p:nvSpPr>
        <p:spPr>
          <a:xfrm>
            <a:off x="7498296" y="27120854"/>
            <a:ext cx="6949016" cy="1557867"/>
          </a:xfrm>
          <a:prstGeom prst="rect">
            <a:avLst/>
          </a:prstGeom>
        </p:spPr>
        <p:txBody>
          <a:bodyPr vert="horz" lIns="313484" tIns="156742" rIns="313484" bIns="156742" rtlCol="0" anchor="ctr"/>
          <a:lstStyle>
            <a:lvl1pPr algn="ctr" defTabSz="2351126" fontAlgn="auto">
              <a:spcBef>
                <a:spcPts val="0"/>
              </a:spcBef>
              <a:spcAft>
                <a:spcPts val="0"/>
              </a:spcAft>
              <a:defRPr sz="3075">
                <a:solidFill>
                  <a:schemeClr val="tx1">
                    <a:tint val="75000"/>
                  </a:schemeClr>
                </a:solidFill>
                <a:latin typeface="+mn-lt"/>
              </a:defRPr>
            </a:lvl1pPr>
          </a:lstStyle>
          <a:p>
            <a:pPr>
              <a:defRPr/>
            </a:pPr>
            <a:endParaRPr lang="en-US"/>
          </a:p>
        </p:txBody>
      </p:sp>
      <p:sp>
        <p:nvSpPr>
          <p:cNvPr id="6" name="Slide Number Placeholder 5"/>
          <p:cNvSpPr>
            <a:spLocks noGrp="1"/>
          </p:cNvSpPr>
          <p:nvPr>
            <p:ph type="sldNum" sz="quarter" idx="4"/>
          </p:nvPr>
        </p:nvSpPr>
        <p:spPr>
          <a:xfrm>
            <a:off x="15727897" y="27120854"/>
            <a:ext cx="5120216" cy="1557867"/>
          </a:xfrm>
          <a:prstGeom prst="rect">
            <a:avLst/>
          </a:prstGeom>
        </p:spPr>
        <p:txBody>
          <a:bodyPr vert="horz" lIns="313484" tIns="156742" rIns="313484" bIns="156742" rtlCol="0" anchor="ctr"/>
          <a:lstStyle>
            <a:lvl1pPr algn="r" defTabSz="2351126" fontAlgn="auto">
              <a:spcBef>
                <a:spcPts val="0"/>
              </a:spcBef>
              <a:spcAft>
                <a:spcPts val="0"/>
              </a:spcAft>
              <a:defRPr sz="3075" smtClean="0">
                <a:solidFill>
                  <a:schemeClr val="tx1">
                    <a:tint val="75000"/>
                  </a:schemeClr>
                </a:solidFill>
                <a:latin typeface="+mn-lt"/>
              </a:defRPr>
            </a:lvl1pPr>
          </a:lstStyle>
          <a:p>
            <a:pPr>
              <a:defRPr/>
            </a:pPr>
            <a:fld id="{3C933A6A-8CCD-439B-A34C-FE1C8C4C61C7}" type="slidenum">
              <a:rPr lang="en-US"/>
              <a:pPr>
                <a:defRPr/>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350156" rtl="0" fontAlgn="base">
        <a:spcBef>
          <a:spcPct val="0"/>
        </a:spcBef>
        <a:spcAft>
          <a:spcPct val="0"/>
        </a:spcAft>
        <a:defRPr sz="11325" kern="1200">
          <a:solidFill>
            <a:schemeClr val="tx1"/>
          </a:solidFill>
          <a:latin typeface="+mj-lt"/>
          <a:ea typeface="+mj-ea"/>
          <a:cs typeface="+mj-cs"/>
        </a:defRPr>
      </a:lvl1pPr>
      <a:lvl2pPr algn="ctr" defTabSz="2350156" rtl="0" fontAlgn="base">
        <a:spcBef>
          <a:spcPct val="0"/>
        </a:spcBef>
        <a:spcAft>
          <a:spcPct val="0"/>
        </a:spcAft>
        <a:defRPr sz="11325">
          <a:solidFill>
            <a:schemeClr val="tx1"/>
          </a:solidFill>
          <a:latin typeface="Calibri" pitchFamily="34" charset="0"/>
        </a:defRPr>
      </a:lvl2pPr>
      <a:lvl3pPr algn="ctr" defTabSz="2350156" rtl="0" fontAlgn="base">
        <a:spcBef>
          <a:spcPct val="0"/>
        </a:spcBef>
        <a:spcAft>
          <a:spcPct val="0"/>
        </a:spcAft>
        <a:defRPr sz="11325">
          <a:solidFill>
            <a:schemeClr val="tx1"/>
          </a:solidFill>
          <a:latin typeface="Calibri" pitchFamily="34" charset="0"/>
        </a:defRPr>
      </a:lvl3pPr>
      <a:lvl4pPr algn="ctr" defTabSz="2350156" rtl="0" fontAlgn="base">
        <a:spcBef>
          <a:spcPct val="0"/>
        </a:spcBef>
        <a:spcAft>
          <a:spcPct val="0"/>
        </a:spcAft>
        <a:defRPr sz="11325">
          <a:solidFill>
            <a:schemeClr val="tx1"/>
          </a:solidFill>
          <a:latin typeface="Calibri" pitchFamily="34" charset="0"/>
        </a:defRPr>
      </a:lvl4pPr>
      <a:lvl5pPr algn="ctr" defTabSz="2350156" rtl="0" fontAlgn="base">
        <a:spcBef>
          <a:spcPct val="0"/>
        </a:spcBef>
        <a:spcAft>
          <a:spcPct val="0"/>
        </a:spcAft>
        <a:defRPr sz="11325">
          <a:solidFill>
            <a:schemeClr val="tx1"/>
          </a:solidFill>
          <a:latin typeface="Calibri" pitchFamily="34" charset="0"/>
        </a:defRPr>
      </a:lvl5pPr>
      <a:lvl6pPr marL="342880" algn="ctr" defTabSz="2350156" rtl="0" fontAlgn="base">
        <a:spcBef>
          <a:spcPct val="0"/>
        </a:spcBef>
        <a:spcAft>
          <a:spcPct val="0"/>
        </a:spcAft>
        <a:defRPr sz="11325">
          <a:solidFill>
            <a:schemeClr val="tx1"/>
          </a:solidFill>
          <a:latin typeface="Calibri" pitchFamily="34" charset="0"/>
        </a:defRPr>
      </a:lvl6pPr>
      <a:lvl7pPr marL="685760" algn="ctr" defTabSz="2350156" rtl="0" fontAlgn="base">
        <a:spcBef>
          <a:spcPct val="0"/>
        </a:spcBef>
        <a:spcAft>
          <a:spcPct val="0"/>
        </a:spcAft>
        <a:defRPr sz="11325">
          <a:solidFill>
            <a:schemeClr val="tx1"/>
          </a:solidFill>
          <a:latin typeface="Calibri" pitchFamily="34" charset="0"/>
        </a:defRPr>
      </a:lvl7pPr>
      <a:lvl8pPr marL="1028640" algn="ctr" defTabSz="2350156" rtl="0" fontAlgn="base">
        <a:spcBef>
          <a:spcPct val="0"/>
        </a:spcBef>
        <a:spcAft>
          <a:spcPct val="0"/>
        </a:spcAft>
        <a:defRPr sz="11325">
          <a:solidFill>
            <a:schemeClr val="tx1"/>
          </a:solidFill>
          <a:latin typeface="Calibri" pitchFamily="34" charset="0"/>
        </a:defRPr>
      </a:lvl8pPr>
      <a:lvl9pPr marL="1371519" algn="ctr" defTabSz="2350156" rtl="0" fontAlgn="base">
        <a:spcBef>
          <a:spcPct val="0"/>
        </a:spcBef>
        <a:spcAft>
          <a:spcPct val="0"/>
        </a:spcAft>
        <a:defRPr sz="11325">
          <a:solidFill>
            <a:schemeClr val="tx1"/>
          </a:solidFill>
          <a:latin typeface="Calibri" pitchFamily="34" charset="0"/>
        </a:defRPr>
      </a:lvl9pPr>
    </p:titleStyle>
    <p:bodyStyle>
      <a:lvl1pPr marL="881011" indent="-881011" algn="l" defTabSz="2350156" rtl="0" fontAlgn="base">
        <a:spcBef>
          <a:spcPct val="20000"/>
        </a:spcBef>
        <a:spcAft>
          <a:spcPct val="0"/>
        </a:spcAft>
        <a:buFont typeface="Arial" charset="0"/>
        <a:buChar char="•"/>
        <a:defRPr sz="8250" kern="1200">
          <a:solidFill>
            <a:schemeClr val="tx1"/>
          </a:solidFill>
          <a:latin typeface="+mn-lt"/>
          <a:ea typeface="+mn-ea"/>
          <a:cs typeface="+mn-cs"/>
        </a:defRPr>
      </a:lvl1pPr>
      <a:lvl2pPr marL="1909650" indent="-734573" algn="l" defTabSz="2350156" rtl="0" fontAlgn="base">
        <a:spcBef>
          <a:spcPct val="20000"/>
        </a:spcBef>
        <a:spcAft>
          <a:spcPct val="0"/>
        </a:spcAft>
        <a:buFont typeface="Arial" charset="0"/>
        <a:buChar char="–"/>
        <a:defRPr sz="7200" kern="1200">
          <a:solidFill>
            <a:schemeClr val="tx1"/>
          </a:solidFill>
          <a:latin typeface="+mn-lt"/>
          <a:ea typeface="+mn-ea"/>
          <a:cs typeface="+mn-cs"/>
        </a:defRPr>
      </a:lvl2pPr>
      <a:lvl3pPr marL="2938289" indent="-586944" algn="l" defTabSz="2350156" rtl="0" fontAlgn="base">
        <a:spcBef>
          <a:spcPct val="20000"/>
        </a:spcBef>
        <a:spcAft>
          <a:spcPct val="0"/>
        </a:spcAft>
        <a:buFont typeface="Arial" charset="0"/>
        <a:buChar char="•"/>
        <a:defRPr sz="6150" kern="1200">
          <a:solidFill>
            <a:schemeClr val="tx1"/>
          </a:solidFill>
          <a:latin typeface="+mn-lt"/>
          <a:ea typeface="+mn-ea"/>
          <a:cs typeface="+mn-cs"/>
        </a:defRPr>
      </a:lvl3pPr>
      <a:lvl4pPr marL="4113368" indent="-586944" algn="l" defTabSz="2350156" rtl="0" fontAlgn="base">
        <a:spcBef>
          <a:spcPct val="20000"/>
        </a:spcBef>
        <a:spcAft>
          <a:spcPct val="0"/>
        </a:spcAft>
        <a:buFont typeface="Arial" charset="0"/>
        <a:buChar char="–"/>
        <a:defRPr sz="5175" kern="1200">
          <a:solidFill>
            <a:schemeClr val="tx1"/>
          </a:solidFill>
          <a:latin typeface="+mn-lt"/>
          <a:ea typeface="+mn-ea"/>
          <a:cs typeface="+mn-cs"/>
        </a:defRPr>
      </a:lvl4pPr>
      <a:lvl5pPr marL="5289636" indent="-586944" algn="l" defTabSz="2350156" rtl="0" fontAlgn="base">
        <a:spcBef>
          <a:spcPct val="20000"/>
        </a:spcBef>
        <a:spcAft>
          <a:spcPct val="0"/>
        </a:spcAft>
        <a:buFont typeface="Arial" charset="0"/>
        <a:buChar char="»"/>
        <a:defRPr sz="5175" kern="1200">
          <a:solidFill>
            <a:schemeClr val="tx1"/>
          </a:solidFill>
          <a:latin typeface="+mn-lt"/>
          <a:ea typeface="+mn-ea"/>
          <a:cs typeface="+mn-cs"/>
        </a:defRPr>
      </a:lvl5pPr>
      <a:lvl6pPr marL="6465599" indent="-587782" algn="l" defTabSz="2351126" rtl="0" eaLnBrk="1" latinLnBrk="0" hangingPunct="1">
        <a:spcBef>
          <a:spcPct val="20000"/>
        </a:spcBef>
        <a:buFont typeface="Arial" pitchFamily="34" charset="0"/>
        <a:buChar char="•"/>
        <a:defRPr sz="5175" kern="1200">
          <a:solidFill>
            <a:schemeClr val="tx1"/>
          </a:solidFill>
          <a:latin typeface="+mn-lt"/>
          <a:ea typeface="+mn-ea"/>
          <a:cs typeface="+mn-cs"/>
        </a:defRPr>
      </a:lvl6pPr>
      <a:lvl7pPr marL="7641163" indent="-587782" algn="l" defTabSz="2351126" rtl="0" eaLnBrk="1" latinLnBrk="0" hangingPunct="1">
        <a:spcBef>
          <a:spcPct val="20000"/>
        </a:spcBef>
        <a:buFont typeface="Arial" pitchFamily="34" charset="0"/>
        <a:buChar char="•"/>
        <a:defRPr sz="5175" kern="1200">
          <a:solidFill>
            <a:schemeClr val="tx1"/>
          </a:solidFill>
          <a:latin typeface="+mn-lt"/>
          <a:ea typeface="+mn-ea"/>
          <a:cs typeface="+mn-cs"/>
        </a:defRPr>
      </a:lvl7pPr>
      <a:lvl8pPr marL="8816727" indent="-587782" algn="l" defTabSz="2351126" rtl="0" eaLnBrk="1" latinLnBrk="0" hangingPunct="1">
        <a:spcBef>
          <a:spcPct val="20000"/>
        </a:spcBef>
        <a:buFont typeface="Arial" pitchFamily="34" charset="0"/>
        <a:buChar char="•"/>
        <a:defRPr sz="5175" kern="1200">
          <a:solidFill>
            <a:schemeClr val="tx1"/>
          </a:solidFill>
          <a:latin typeface="+mn-lt"/>
          <a:ea typeface="+mn-ea"/>
          <a:cs typeface="+mn-cs"/>
        </a:defRPr>
      </a:lvl8pPr>
      <a:lvl9pPr marL="9992291" indent="-587782" algn="l" defTabSz="2351126" rtl="0" eaLnBrk="1" latinLnBrk="0" hangingPunct="1">
        <a:spcBef>
          <a:spcPct val="20000"/>
        </a:spcBef>
        <a:buFont typeface="Arial" pitchFamily="34" charset="0"/>
        <a:buChar char="•"/>
        <a:defRPr sz="5175" kern="1200">
          <a:solidFill>
            <a:schemeClr val="tx1"/>
          </a:solidFill>
          <a:latin typeface="+mn-lt"/>
          <a:ea typeface="+mn-ea"/>
          <a:cs typeface="+mn-cs"/>
        </a:defRPr>
      </a:lvl9pPr>
    </p:bodyStyle>
    <p:otherStyle>
      <a:defPPr>
        <a:defRPr lang="en-US"/>
      </a:defPPr>
      <a:lvl1pPr marL="0" algn="l" defTabSz="2351126" rtl="0" eaLnBrk="1" latinLnBrk="0" hangingPunct="1">
        <a:defRPr sz="4650" kern="1200">
          <a:solidFill>
            <a:schemeClr val="tx1"/>
          </a:solidFill>
          <a:latin typeface="+mn-lt"/>
          <a:ea typeface="+mn-ea"/>
          <a:cs typeface="+mn-cs"/>
        </a:defRPr>
      </a:lvl1pPr>
      <a:lvl2pPr marL="1175564" algn="l" defTabSz="2351126" rtl="0" eaLnBrk="1" latinLnBrk="0" hangingPunct="1">
        <a:defRPr sz="4650" kern="1200">
          <a:solidFill>
            <a:schemeClr val="tx1"/>
          </a:solidFill>
          <a:latin typeface="+mn-lt"/>
          <a:ea typeface="+mn-ea"/>
          <a:cs typeface="+mn-cs"/>
        </a:defRPr>
      </a:lvl2pPr>
      <a:lvl3pPr marL="2351126" algn="l" defTabSz="2351126" rtl="0" eaLnBrk="1" latinLnBrk="0" hangingPunct="1">
        <a:defRPr sz="4650" kern="1200">
          <a:solidFill>
            <a:schemeClr val="tx1"/>
          </a:solidFill>
          <a:latin typeface="+mn-lt"/>
          <a:ea typeface="+mn-ea"/>
          <a:cs typeface="+mn-cs"/>
        </a:defRPr>
      </a:lvl3pPr>
      <a:lvl4pPr marL="3526691" algn="l" defTabSz="2351126" rtl="0" eaLnBrk="1" latinLnBrk="0" hangingPunct="1">
        <a:defRPr sz="4650" kern="1200">
          <a:solidFill>
            <a:schemeClr val="tx1"/>
          </a:solidFill>
          <a:latin typeface="+mn-lt"/>
          <a:ea typeface="+mn-ea"/>
          <a:cs typeface="+mn-cs"/>
        </a:defRPr>
      </a:lvl4pPr>
      <a:lvl5pPr marL="4702254" algn="l" defTabSz="2351126" rtl="0" eaLnBrk="1" latinLnBrk="0" hangingPunct="1">
        <a:defRPr sz="4650" kern="1200">
          <a:solidFill>
            <a:schemeClr val="tx1"/>
          </a:solidFill>
          <a:latin typeface="+mn-lt"/>
          <a:ea typeface="+mn-ea"/>
          <a:cs typeface="+mn-cs"/>
        </a:defRPr>
      </a:lvl5pPr>
      <a:lvl6pPr marL="5877818" algn="l" defTabSz="2351126" rtl="0" eaLnBrk="1" latinLnBrk="0" hangingPunct="1">
        <a:defRPr sz="4650" kern="1200">
          <a:solidFill>
            <a:schemeClr val="tx1"/>
          </a:solidFill>
          <a:latin typeface="+mn-lt"/>
          <a:ea typeface="+mn-ea"/>
          <a:cs typeface="+mn-cs"/>
        </a:defRPr>
      </a:lvl6pPr>
      <a:lvl7pPr marL="7053381" algn="l" defTabSz="2351126" rtl="0" eaLnBrk="1" latinLnBrk="0" hangingPunct="1">
        <a:defRPr sz="4650" kern="1200">
          <a:solidFill>
            <a:schemeClr val="tx1"/>
          </a:solidFill>
          <a:latin typeface="+mn-lt"/>
          <a:ea typeface="+mn-ea"/>
          <a:cs typeface="+mn-cs"/>
        </a:defRPr>
      </a:lvl7pPr>
      <a:lvl8pPr marL="8228945" algn="l" defTabSz="2351126" rtl="0" eaLnBrk="1" latinLnBrk="0" hangingPunct="1">
        <a:defRPr sz="4650" kern="1200">
          <a:solidFill>
            <a:schemeClr val="tx1"/>
          </a:solidFill>
          <a:latin typeface="+mn-lt"/>
          <a:ea typeface="+mn-ea"/>
          <a:cs typeface="+mn-cs"/>
        </a:defRPr>
      </a:lvl8pPr>
      <a:lvl9pPr marL="9404509" algn="l" defTabSz="2351126" rtl="0" eaLnBrk="1" latinLnBrk="0" hangingPunct="1">
        <a:defRPr sz="46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19" name="Rounded Rectangle 7">
            <a:extLst>
              <a:ext uri="{FF2B5EF4-FFF2-40B4-BE49-F238E27FC236}">
                <a16:creationId xmlns:a16="http://schemas.microsoft.com/office/drawing/2014/main" id="{45EFA5E1-D358-798D-6A39-DB625C4FB17F}"/>
              </a:ext>
            </a:extLst>
          </p:cNvPr>
          <p:cNvSpPr/>
          <p:nvPr/>
        </p:nvSpPr>
        <p:spPr>
          <a:xfrm>
            <a:off x="10972800" y="22280170"/>
            <a:ext cx="10509272" cy="4132213"/>
          </a:xfrm>
          <a:prstGeom prst="roundRect">
            <a:avLst>
              <a:gd name="adj" fmla="val 300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latin typeface="Verdana" panose="020B0604030504040204" pitchFamily="34" charset="0"/>
              <a:ea typeface="Verdana" panose="020B0604030504040204" pitchFamily="34" charset="0"/>
              <a:cs typeface="Verdana" panose="020B0604030504040204" pitchFamily="34" charset="0"/>
            </a:endParaRPr>
          </a:p>
        </p:txBody>
      </p:sp>
      <p:sp>
        <p:nvSpPr>
          <p:cNvPr id="18" name="Rounded Rectangle 7">
            <a:extLst>
              <a:ext uri="{FF2B5EF4-FFF2-40B4-BE49-F238E27FC236}">
                <a16:creationId xmlns:a16="http://schemas.microsoft.com/office/drawing/2014/main" id="{BC1E35BE-55F3-DFEA-F1B0-6FBF154E9C6D}"/>
              </a:ext>
            </a:extLst>
          </p:cNvPr>
          <p:cNvSpPr/>
          <p:nvPr/>
        </p:nvSpPr>
        <p:spPr>
          <a:xfrm>
            <a:off x="366094" y="22309187"/>
            <a:ext cx="10259534" cy="4132213"/>
          </a:xfrm>
          <a:prstGeom prst="roundRect">
            <a:avLst>
              <a:gd name="adj" fmla="val 300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latin typeface="Verdana" panose="020B0604030504040204" pitchFamily="34" charset="0"/>
              <a:ea typeface="Verdana" panose="020B0604030504040204" pitchFamily="34" charset="0"/>
              <a:cs typeface="Verdana" panose="020B0604030504040204" pitchFamily="34" charset="0"/>
            </a:endParaRPr>
          </a:p>
        </p:txBody>
      </p:sp>
      <p:sp>
        <p:nvSpPr>
          <p:cNvPr id="16" name="Rounded Rectangle 7">
            <a:extLst>
              <a:ext uri="{FF2B5EF4-FFF2-40B4-BE49-F238E27FC236}">
                <a16:creationId xmlns:a16="http://schemas.microsoft.com/office/drawing/2014/main" id="{3F2C1627-5982-17ED-4620-11ED39FAFC72}"/>
              </a:ext>
            </a:extLst>
          </p:cNvPr>
          <p:cNvSpPr/>
          <p:nvPr/>
        </p:nvSpPr>
        <p:spPr>
          <a:xfrm>
            <a:off x="15659402" y="4884965"/>
            <a:ext cx="5867766" cy="9449110"/>
          </a:xfrm>
          <a:prstGeom prst="roundRect">
            <a:avLst>
              <a:gd name="adj" fmla="val 220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latin typeface="Verdana" panose="020B0604030504040204" pitchFamily="34" charset="0"/>
              <a:ea typeface="Verdana" panose="020B0604030504040204" pitchFamily="34" charset="0"/>
              <a:cs typeface="Verdana" panose="020B0604030504040204" pitchFamily="34" charset="0"/>
            </a:endParaRPr>
          </a:p>
        </p:txBody>
      </p:sp>
      <p:sp>
        <p:nvSpPr>
          <p:cNvPr id="15" name="Rounded Rectangle 7">
            <a:extLst>
              <a:ext uri="{FF2B5EF4-FFF2-40B4-BE49-F238E27FC236}">
                <a16:creationId xmlns:a16="http://schemas.microsoft.com/office/drawing/2014/main" id="{802046BA-4E0A-0A46-F149-03D05F317820}"/>
              </a:ext>
            </a:extLst>
          </p:cNvPr>
          <p:cNvSpPr/>
          <p:nvPr/>
        </p:nvSpPr>
        <p:spPr>
          <a:xfrm>
            <a:off x="366094" y="8085556"/>
            <a:ext cx="9623217" cy="6262053"/>
          </a:xfrm>
          <a:prstGeom prst="roundRect">
            <a:avLst>
              <a:gd name="adj" fmla="val 220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latin typeface="Verdana" panose="020B0604030504040204" pitchFamily="34" charset="0"/>
              <a:ea typeface="Verdana" panose="020B0604030504040204" pitchFamily="34" charset="0"/>
              <a:cs typeface="Verdana" panose="020B0604030504040204" pitchFamily="34" charset="0"/>
            </a:endParaRPr>
          </a:p>
        </p:txBody>
      </p:sp>
      <p:sp>
        <p:nvSpPr>
          <p:cNvPr id="14" name="Rounded Rectangle 7">
            <a:extLst>
              <a:ext uri="{FF2B5EF4-FFF2-40B4-BE49-F238E27FC236}">
                <a16:creationId xmlns:a16="http://schemas.microsoft.com/office/drawing/2014/main" id="{874C2C8B-2FD1-E9BA-1804-053D007121DE}"/>
              </a:ext>
            </a:extLst>
          </p:cNvPr>
          <p:cNvSpPr/>
          <p:nvPr/>
        </p:nvSpPr>
        <p:spPr>
          <a:xfrm>
            <a:off x="366094" y="4904045"/>
            <a:ext cx="9623217" cy="2733994"/>
          </a:xfrm>
          <a:prstGeom prst="roundRect">
            <a:avLst>
              <a:gd name="adj" fmla="val 7586"/>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latin typeface="Verdana" panose="020B0604030504040204" pitchFamily="34" charset="0"/>
              <a:ea typeface="Verdana" panose="020B0604030504040204" pitchFamily="34" charset="0"/>
              <a:cs typeface="Verdana" panose="020B0604030504040204" pitchFamily="34" charset="0"/>
            </a:endParaRPr>
          </a:p>
        </p:txBody>
      </p:sp>
      <p:pic>
        <p:nvPicPr>
          <p:cNvPr id="7" name="Picture 6" descr="Background pattern&#10;&#10;Description automatically generated">
            <a:extLst>
              <a:ext uri="{FF2B5EF4-FFF2-40B4-BE49-F238E27FC236}">
                <a16:creationId xmlns:a16="http://schemas.microsoft.com/office/drawing/2014/main" id="{A2003A19-3840-DA4F-90F1-76F35B6CB8C9}"/>
              </a:ext>
            </a:extLst>
          </p:cNvPr>
          <p:cNvPicPr>
            <a:picLocks noChangeAspect="1"/>
          </p:cNvPicPr>
          <p:nvPr/>
        </p:nvPicPr>
        <p:blipFill rotWithShape="1">
          <a:blip r:embed="rId3">
            <a:extLst>
              <a:ext uri="{28A0092B-C50C-407E-A947-70E740481C1C}">
                <a14:useLocalDpi xmlns:a14="http://schemas.microsoft.com/office/drawing/2010/main" val="0"/>
              </a:ext>
            </a:extLst>
          </a:blip>
          <a:srcRect t="62963"/>
          <a:stretch/>
        </p:blipFill>
        <p:spPr>
          <a:xfrm>
            <a:off x="0" y="0"/>
            <a:ext cx="21945600" cy="4572001"/>
          </a:xfrm>
          <a:prstGeom prst="rect">
            <a:avLst/>
          </a:prstGeom>
        </p:spPr>
      </p:pic>
      <p:sp>
        <p:nvSpPr>
          <p:cNvPr id="26" name="TextBox 5">
            <a:extLst>
              <a:ext uri="{FF2B5EF4-FFF2-40B4-BE49-F238E27FC236}">
                <a16:creationId xmlns:a16="http://schemas.microsoft.com/office/drawing/2014/main" id="{5181264A-062E-C246-AA12-249B637CA50F}"/>
              </a:ext>
            </a:extLst>
          </p:cNvPr>
          <p:cNvSpPr txBox="1">
            <a:spLocks noChangeArrowheads="1"/>
          </p:cNvSpPr>
          <p:nvPr/>
        </p:nvSpPr>
        <p:spPr bwMode="auto">
          <a:xfrm>
            <a:off x="838442" y="427716"/>
            <a:ext cx="13065871" cy="3724096"/>
          </a:xfrm>
          <a:prstGeom prst="rect">
            <a:avLst/>
          </a:prstGeom>
          <a:noFill/>
          <a:ln w="9525">
            <a:noFill/>
            <a:miter lim="800000"/>
            <a:headEnd/>
            <a:tailEnd/>
          </a:ln>
        </p:spPr>
        <p:txBody>
          <a:bodyPr wrap="square">
            <a:spAutoFit/>
          </a:bodyPr>
          <a:lstStyle/>
          <a:p>
            <a:pPr>
              <a:lnSpc>
                <a:spcPct val="150000"/>
              </a:lnSpc>
            </a:pPr>
            <a:r>
              <a:rPr lang="en-US" sz="6000" b="1">
                <a:latin typeface="Verdana" panose="020B0604030504040204" pitchFamily="34" charset="0"/>
                <a:ea typeface="Verdana" panose="020B0604030504040204" pitchFamily="34" charset="0"/>
                <a:cs typeface="Verdana" panose="020B0604030504040204" pitchFamily="34" charset="0"/>
              </a:rPr>
              <a:t>Robot Demo</a:t>
            </a:r>
          </a:p>
          <a:p>
            <a:pPr marL="457200" indent="-457200">
              <a:buFont typeface="Arial" panose="020B0604020202020204" pitchFamily="34" charset="0"/>
              <a:buChar char="•"/>
            </a:pPr>
            <a:r>
              <a:rPr lang="en-US" sz="2800">
                <a:latin typeface="Verdana" panose="020B0604030504040204" pitchFamily="34" charset="0"/>
                <a:ea typeface="Verdana" panose="020B0604030504040204" pitchFamily="34" charset="0"/>
                <a:cs typeface="Verdana" panose="020B0604030504040204" pitchFamily="34" charset="0"/>
              </a:rPr>
              <a:t>James Hutchins, Leif Hoffman, Owen Yang, Vincent Liu</a:t>
            </a:r>
          </a:p>
          <a:p>
            <a:pPr marL="457200" indent="-457200">
              <a:buFont typeface="Arial" panose="020B0604020202020204" pitchFamily="34" charset="0"/>
              <a:buChar char="•"/>
            </a:pPr>
            <a:r>
              <a:rPr lang="en-US" sz="2800">
                <a:latin typeface="Verdana" panose="020B0604030504040204" pitchFamily="34" charset="0"/>
                <a:ea typeface="Verdana" panose="020B0604030504040204" pitchFamily="34" charset="0"/>
                <a:cs typeface="Verdana" panose="020B0604030504040204" pitchFamily="34" charset="0"/>
              </a:rPr>
              <a:t>Professor Nancy Reddig, Dr. Sara Atwood</a:t>
            </a:r>
          </a:p>
          <a:p>
            <a:pPr>
              <a:lnSpc>
                <a:spcPts val="5400"/>
              </a:lnSpc>
            </a:pPr>
            <a:endParaRPr lang="en-US" sz="6000" b="1">
              <a:latin typeface="Verdana" panose="020B0604030504040204" pitchFamily="34" charset="0"/>
              <a:ea typeface="Verdana" panose="020B0604030504040204" pitchFamily="34" charset="0"/>
              <a:cs typeface="Verdana" panose="020B0604030504040204" pitchFamily="34" charset="0"/>
            </a:endParaRPr>
          </a:p>
          <a:p>
            <a:pPr>
              <a:lnSpc>
                <a:spcPts val="5400"/>
              </a:lnSpc>
            </a:pPr>
            <a:r>
              <a:rPr lang="en-US" sz="6000" b="1">
                <a:latin typeface="Verdana" panose="020B0604030504040204" pitchFamily="34" charset="0"/>
                <a:ea typeface="Verdana" panose="020B0604030504040204" pitchFamily="34" charset="0"/>
                <a:cs typeface="Verdana" panose="020B0604030504040204" pitchFamily="34" charset="0"/>
              </a:rPr>
              <a:t> </a:t>
            </a:r>
          </a:p>
        </p:txBody>
      </p:sp>
      <p:sp>
        <p:nvSpPr>
          <p:cNvPr id="30" name="TextBox 5">
            <a:extLst>
              <a:ext uri="{FF2B5EF4-FFF2-40B4-BE49-F238E27FC236}">
                <a16:creationId xmlns:a16="http://schemas.microsoft.com/office/drawing/2014/main" id="{C0DFC760-15A9-E74F-85E4-9210EF3EAB9A}"/>
              </a:ext>
            </a:extLst>
          </p:cNvPr>
          <p:cNvSpPr txBox="1">
            <a:spLocks noChangeArrowheads="1"/>
          </p:cNvSpPr>
          <p:nvPr/>
        </p:nvSpPr>
        <p:spPr bwMode="auto">
          <a:xfrm>
            <a:off x="15855088" y="5029479"/>
            <a:ext cx="4694647" cy="728726"/>
          </a:xfrm>
          <a:prstGeom prst="rect">
            <a:avLst/>
          </a:prstGeom>
          <a:noFill/>
          <a:ln w="9525">
            <a:noFill/>
            <a:miter lim="800000"/>
            <a:headEnd/>
            <a:tailEnd/>
          </a:ln>
        </p:spPr>
        <p:txBody>
          <a:bodyPr wrap="square">
            <a:spAutoFit/>
          </a:bodyPr>
          <a:lstStyle/>
          <a:p>
            <a:pPr>
              <a:lnSpc>
                <a:spcPts val="5400"/>
              </a:lnSpc>
            </a:pPr>
            <a:r>
              <a:rPr lang="en-US" sz="4400" b="1">
                <a:solidFill>
                  <a:srgbClr val="004B98"/>
                </a:solidFill>
                <a:latin typeface="Verdana" panose="020B0604030504040204" pitchFamily="34" charset="0"/>
                <a:ea typeface="Verdana" panose="020B0604030504040204" pitchFamily="34" charset="0"/>
                <a:cs typeface="Verdana" panose="020B0604030504040204" pitchFamily="34" charset="0"/>
              </a:rPr>
              <a:t>ER DIAGRAM</a:t>
            </a:r>
          </a:p>
        </p:txBody>
      </p:sp>
      <p:sp>
        <p:nvSpPr>
          <p:cNvPr id="32" name="Rectangle 31">
            <a:extLst>
              <a:ext uri="{FF2B5EF4-FFF2-40B4-BE49-F238E27FC236}">
                <a16:creationId xmlns:a16="http://schemas.microsoft.com/office/drawing/2014/main" id="{A30A9D2C-1A4F-6C43-B607-78408483E904}"/>
              </a:ext>
            </a:extLst>
          </p:cNvPr>
          <p:cNvSpPr/>
          <p:nvPr/>
        </p:nvSpPr>
        <p:spPr>
          <a:xfrm>
            <a:off x="16042" y="26754364"/>
            <a:ext cx="21948899" cy="2506436"/>
          </a:xfrm>
          <a:prstGeom prst="rect">
            <a:avLst/>
          </a:prstGeom>
          <a:solidFill>
            <a:srgbClr val="0A224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800">
              <a:latin typeface="Verdana" panose="020B0604030504040204" pitchFamily="34" charset="0"/>
              <a:ea typeface="Verdana" panose="020B0604030504040204" pitchFamily="34" charset="0"/>
              <a:cs typeface="Verdana" panose="020B0604030504040204" pitchFamily="34" charset="0"/>
            </a:endParaRPr>
          </a:p>
        </p:txBody>
      </p:sp>
      <p:sp>
        <p:nvSpPr>
          <p:cNvPr id="6" name="Rectangle 5">
            <a:extLst>
              <a:ext uri="{FF2B5EF4-FFF2-40B4-BE49-F238E27FC236}">
                <a16:creationId xmlns:a16="http://schemas.microsoft.com/office/drawing/2014/main" id="{14F8300E-597A-2E48-AA00-E49A657DC547}"/>
              </a:ext>
            </a:extLst>
          </p:cNvPr>
          <p:cNvSpPr/>
          <p:nvPr/>
        </p:nvSpPr>
        <p:spPr>
          <a:xfrm>
            <a:off x="8224871" y="28007582"/>
            <a:ext cx="13196241" cy="728726"/>
          </a:xfrm>
          <a:prstGeom prst="rect">
            <a:avLst/>
          </a:prstGeom>
        </p:spPr>
        <p:txBody>
          <a:bodyPr wrap="none">
            <a:spAutoFit/>
          </a:bodyPr>
          <a:lstStyle/>
          <a:p>
            <a:pPr>
              <a:lnSpc>
                <a:spcPts val="5400"/>
              </a:lnSpc>
            </a:pPr>
            <a:r>
              <a:rPr lang="en-US" sz="4400" b="1">
                <a:latin typeface="Verdana" panose="020B0604030504040204" pitchFamily="34" charset="0"/>
                <a:ea typeface="Verdana" panose="020B0604030504040204" pitchFamily="34" charset="0"/>
                <a:cs typeface="Verdana" panose="020B0604030504040204" pitchFamily="34" charset="0"/>
              </a:rPr>
              <a:t>E</a:t>
            </a:r>
            <a:r>
              <a:rPr lang="en-US" sz="3600" b="1">
                <a:solidFill>
                  <a:srgbClr val="3FB4E5"/>
                </a:solidFill>
                <a:latin typeface="Verdana" panose="020B0604030504040204" pitchFamily="34" charset="0"/>
                <a:ea typeface="Verdana" panose="020B0604030504040204" pitchFamily="34" charset="0"/>
                <a:cs typeface="Verdana" panose="020B0604030504040204" pitchFamily="34" charset="0"/>
              </a:rPr>
              <a:t>DUCATE FOR SERVICE. </a:t>
            </a:r>
            <a:r>
              <a:rPr lang="en-US" sz="4400" b="1">
                <a:latin typeface="Verdana" panose="020B0604030504040204" pitchFamily="34" charset="0"/>
                <a:ea typeface="Verdana" panose="020B0604030504040204" pitchFamily="34" charset="0"/>
                <a:cs typeface="Verdana" panose="020B0604030504040204" pitchFamily="34" charset="0"/>
              </a:rPr>
              <a:t>E</a:t>
            </a:r>
            <a:r>
              <a:rPr lang="en-US" sz="3600" b="1">
                <a:solidFill>
                  <a:srgbClr val="3FB4E5"/>
                </a:solidFill>
                <a:latin typeface="Verdana" panose="020B0604030504040204" pitchFamily="34" charset="0"/>
                <a:ea typeface="Verdana" panose="020B0604030504040204" pitchFamily="34" charset="0"/>
                <a:cs typeface="Verdana" panose="020B0604030504040204" pitchFamily="34" charset="0"/>
              </a:rPr>
              <a:t>NGINEER FOR SOCIETY.</a:t>
            </a:r>
          </a:p>
        </p:txBody>
      </p:sp>
      <p:sp>
        <p:nvSpPr>
          <p:cNvPr id="37" name="TextBox 5">
            <a:extLst>
              <a:ext uri="{FF2B5EF4-FFF2-40B4-BE49-F238E27FC236}">
                <a16:creationId xmlns:a16="http://schemas.microsoft.com/office/drawing/2014/main" id="{3EE91195-4D0D-FD48-8ED2-263DC56EE138}"/>
              </a:ext>
            </a:extLst>
          </p:cNvPr>
          <p:cNvSpPr txBox="1">
            <a:spLocks noChangeArrowheads="1"/>
          </p:cNvSpPr>
          <p:nvPr/>
        </p:nvSpPr>
        <p:spPr bwMode="auto">
          <a:xfrm>
            <a:off x="718212" y="8412479"/>
            <a:ext cx="9157308" cy="5078313"/>
          </a:xfrm>
          <a:prstGeom prst="rect">
            <a:avLst/>
          </a:prstGeom>
          <a:noFill/>
          <a:ln w="9525">
            <a:noFill/>
            <a:miter lim="800000"/>
            <a:headEnd/>
            <a:tailEnd/>
          </a:ln>
        </p:spPr>
        <p:txBody>
          <a:bodyPr wrap="square" lIns="91440" tIns="45720" rIns="91440" bIns="45720" anchor="t">
            <a:spAutoFit/>
          </a:bodyPr>
          <a:lstStyle/>
          <a:p>
            <a:r>
              <a:rPr lang="en-US" sz="4400" b="1" dirty="0">
                <a:solidFill>
                  <a:srgbClr val="004B98"/>
                </a:solidFill>
                <a:latin typeface="Verdana" panose="020B0604030504040204" pitchFamily="34" charset="0"/>
                <a:ea typeface="Verdana" panose="020B0604030504040204" pitchFamily="34" charset="0"/>
                <a:cs typeface="Verdana" panose="020B0604030504040204" pitchFamily="34" charset="0"/>
              </a:rPr>
              <a:t>DESIGN SPECIFICATIONS &amp; SYSTEM REQUIREMENTS</a:t>
            </a:r>
          </a:p>
          <a:p>
            <a:endParaRPr lang="en-US" sz="4400" b="1" dirty="0">
              <a:solidFill>
                <a:srgbClr val="004B98"/>
              </a:solidFill>
              <a:latin typeface="Verdana" panose="020B0604030504040204" pitchFamily="34" charset="0"/>
              <a:ea typeface="Verdana" panose="020B0604030504040204" pitchFamily="34" charset="0"/>
              <a:cs typeface="Verdana" panose="020B0604030504040204" pitchFamily="34" charset="0"/>
            </a:endParaRPr>
          </a:p>
          <a:p>
            <a:pPr marL="457200" indent="-457200">
              <a:buFont typeface="Arial" panose="020B0604020202020204" pitchFamily="34" charset="0"/>
              <a:buChar char="•"/>
            </a:pPr>
            <a:r>
              <a:rPr lang="en-US" sz="2400" dirty="0">
                <a:solidFill>
                  <a:schemeClr val="bg1"/>
                </a:solidFill>
                <a:latin typeface="Verdana"/>
                <a:ea typeface="Verdana"/>
                <a:cs typeface="Verdana" panose="020B0604030504040204" pitchFamily="34" charset="0"/>
              </a:rPr>
              <a:t>Robot must be able to identify products visually</a:t>
            </a:r>
          </a:p>
          <a:p>
            <a:pPr marL="457200" indent="-457200">
              <a:buFont typeface="Arial" panose="020B0604020202020204" pitchFamily="34" charset="0"/>
              <a:buChar char="•"/>
            </a:pPr>
            <a:r>
              <a:rPr lang="en-US" sz="2400" dirty="0">
                <a:solidFill>
                  <a:schemeClr val="bg1"/>
                </a:solidFill>
                <a:latin typeface="Verdana"/>
                <a:ea typeface="Verdana"/>
                <a:cs typeface="Verdana" panose="020B0604030504040204" pitchFamily="34" charset="0"/>
              </a:rPr>
              <a:t>Robot must autonomously navigate its environment</a:t>
            </a:r>
          </a:p>
          <a:p>
            <a:pPr marL="457200" indent="-457200">
              <a:buFont typeface="Arial" panose="020B0604020202020204" pitchFamily="34" charset="0"/>
              <a:buChar char="•"/>
            </a:pPr>
            <a:r>
              <a:rPr lang="en-US" sz="2400" dirty="0">
                <a:solidFill>
                  <a:schemeClr val="bg1"/>
                </a:solidFill>
                <a:latin typeface="Verdana"/>
                <a:ea typeface="Verdana"/>
                <a:cs typeface="Verdana" panose="020B0604030504040204" pitchFamily="34" charset="0"/>
              </a:rPr>
              <a:t>Robot must be automatically dispatched to fulfill orders</a:t>
            </a:r>
          </a:p>
          <a:p>
            <a:pPr marL="457200" indent="-457200">
              <a:buFont typeface="Arial" panose="020B0604020202020204" pitchFamily="34" charset="0"/>
              <a:buChar char="•"/>
            </a:pPr>
            <a:r>
              <a:rPr lang="en-US" sz="2400" dirty="0">
                <a:solidFill>
                  <a:schemeClr val="bg1"/>
                </a:solidFill>
                <a:latin typeface="Verdana"/>
                <a:ea typeface="Verdana"/>
                <a:cs typeface="Verdana" panose="020B0604030504040204" pitchFamily="34" charset="0"/>
              </a:rPr>
              <a:t>Users must be able to place orders</a:t>
            </a:r>
          </a:p>
          <a:p>
            <a:pPr marL="457200" indent="-457200">
              <a:buFont typeface="Arial" panose="020B0604020202020204" pitchFamily="34" charset="0"/>
              <a:buChar char="•"/>
            </a:pPr>
            <a:r>
              <a:rPr lang="en-US" sz="2400" dirty="0">
                <a:solidFill>
                  <a:schemeClr val="bg1"/>
                </a:solidFill>
                <a:latin typeface="Verdana"/>
                <a:ea typeface="Verdana"/>
                <a:cs typeface="Verdana" panose="020B0604030504040204" pitchFamily="34" charset="0"/>
              </a:rPr>
              <a:t>Orders must be assigned to a user</a:t>
            </a:r>
          </a:p>
          <a:p>
            <a:pPr marL="457200" indent="-457200">
              <a:buFont typeface="Arial" panose="020B0604020202020204" pitchFamily="34" charset="0"/>
              <a:buChar char="•"/>
            </a:pPr>
            <a:r>
              <a:rPr lang="en-US" sz="2400" dirty="0">
                <a:solidFill>
                  <a:schemeClr val="bg1"/>
                </a:solidFill>
                <a:latin typeface="Verdana"/>
                <a:ea typeface="Verdana"/>
                <a:cs typeface="Verdana" panose="020B0604030504040204" pitchFamily="34" charset="0"/>
              </a:rPr>
              <a:t>Order must be able to be tracked</a:t>
            </a:r>
          </a:p>
          <a:p>
            <a:pPr marL="457200" indent="-457200">
              <a:buFont typeface="Arial" panose="020B0604020202020204" pitchFamily="34" charset="0"/>
              <a:buChar char="•"/>
            </a:pPr>
            <a:endParaRPr lang="en-US" sz="2400" dirty="0">
              <a:solidFill>
                <a:schemeClr val="bg1"/>
              </a:solidFill>
              <a:latin typeface="Verdana"/>
              <a:ea typeface="Verdana"/>
              <a:cs typeface="Verdana" panose="020B0604030504040204" pitchFamily="34" charset="0"/>
            </a:endParaRPr>
          </a:p>
        </p:txBody>
      </p:sp>
      <p:sp>
        <p:nvSpPr>
          <p:cNvPr id="39" name="TextBox 5">
            <a:extLst>
              <a:ext uri="{FF2B5EF4-FFF2-40B4-BE49-F238E27FC236}">
                <a16:creationId xmlns:a16="http://schemas.microsoft.com/office/drawing/2014/main" id="{A787EF9C-4AF3-C040-9DE6-E90BD8D019B9}"/>
              </a:ext>
            </a:extLst>
          </p:cNvPr>
          <p:cNvSpPr txBox="1">
            <a:spLocks noChangeArrowheads="1"/>
          </p:cNvSpPr>
          <p:nvPr/>
        </p:nvSpPr>
        <p:spPr bwMode="auto">
          <a:xfrm>
            <a:off x="616405" y="22449466"/>
            <a:ext cx="9714626" cy="3000821"/>
          </a:xfrm>
          <a:prstGeom prst="rect">
            <a:avLst/>
          </a:prstGeom>
          <a:noFill/>
          <a:ln w="9525">
            <a:noFill/>
            <a:miter lim="800000"/>
            <a:headEnd/>
            <a:tailEnd/>
          </a:ln>
        </p:spPr>
        <p:txBody>
          <a:bodyPr wrap="square">
            <a:spAutoFit/>
          </a:bodyPr>
          <a:lstStyle/>
          <a:p>
            <a:pPr>
              <a:lnSpc>
                <a:spcPts val="5400"/>
              </a:lnSpc>
            </a:pPr>
            <a:r>
              <a:rPr lang="en-US" sz="4400" b="1" dirty="0">
                <a:solidFill>
                  <a:srgbClr val="004B98"/>
                </a:solidFill>
                <a:latin typeface="Verdana" panose="020B0604030504040204" pitchFamily="34" charset="0"/>
                <a:ea typeface="Verdana" panose="020B0604030504040204" pitchFamily="34" charset="0"/>
                <a:cs typeface="Verdana" panose="020B0604030504040204" pitchFamily="34" charset="0"/>
              </a:rPr>
              <a:t>LESSONS LEARNED</a:t>
            </a:r>
          </a:p>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While working with software, we learned how to use Git/GitHub to effectively share code between team members and use databases to store information as well as make remote contact. We also gained hardware debugging skills, having to track down the cause of the front left wheel’s faulty motion.</a:t>
            </a:r>
          </a:p>
        </p:txBody>
      </p:sp>
      <p:sp>
        <p:nvSpPr>
          <p:cNvPr id="41" name="TextBox 5">
            <a:extLst>
              <a:ext uri="{FF2B5EF4-FFF2-40B4-BE49-F238E27FC236}">
                <a16:creationId xmlns:a16="http://schemas.microsoft.com/office/drawing/2014/main" id="{D2D11FAC-831D-D343-846B-1A97A88A4976}"/>
              </a:ext>
            </a:extLst>
          </p:cNvPr>
          <p:cNvSpPr txBox="1">
            <a:spLocks noChangeArrowheads="1"/>
          </p:cNvSpPr>
          <p:nvPr/>
        </p:nvSpPr>
        <p:spPr bwMode="auto">
          <a:xfrm>
            <a:off x="11512762" y="22409021"/>
            <a:ext cx="9714626" cy="2954655"/>
          </a:xfrm>
          <a:prstGeom prst="rect">
            <a:avLst/>
          </a:prstGeom>
          <a:noFill/>
          <a:ln w="9525">
            <a:noFill/>
            <a:miter lim="800000"/>
            <a:headEnd/>
            <a:tailEnd/>
          </a:ln>
        </p:spPr>
        <p:txBody>
          <a:bodyPr wrap="square">
            <a:spAutoFit/>
          </a:bodyPr>
          <a:lstStyle/>
          <a:p>
            <a:pPr>
              <a:lnSpc>
                <a:spcPts val="5400"/>
              </a:lnSpc>
            </a:pPr>
            <a:r>
              <a:rPr lang="en-US" sz="4400" b="1" dirty="0">
                <a:solidFill>
                  <a:srgbClr val="004B98"/>
                </a:solidFill>
                <a:latin typeface="Verdana" panose="020B0604030504040204" pitchFamily="34" charset="0"/>
                <a:ea typeface="Verdana" panose="020B0604030504040204" pitchFamily="34" charset="0"/>
                <a:cs typeface="Verdana" panose="020B0604030504040204" pitchFamily="34" charset="0"/>
              </a:rPr>
              <a:t>REFERENCES &amp; ACKNOWLEDGEMENTS</a:t>
            </a:r>
          </a:p>
          <a:p>
            <a:r>
              <a:rPr lang="en-US" sz="2400" dirty="0">
                <a:solidFill>
                  <a:schemeClr val="bg1"/>
                </a:solidFill>
                <a:latin typeface="Verdana" panose="020B0604030504040204" pitchFamily="34" charset="0"/>
                <a:ea typeface="Verdana" panose="020B0604030504040204" pitchFamily="34" charset="0"/>
                <a:cs typeface="Verdana" panose="020B0604030504040204" pitchFamily="34" charset="0"/>
              </a:rPr>
              <a:t>We would like to acknowledge and thank the people who helped throughout the project. Thank you to Professor Nancy Reddig, who gave us permission to work with the robot, as well as Dr. Sara Atwood and ITS.</a:t>
            </a:r>
            <a:endParaRPr lang="en-US" sz="2000" dirty="0">
              <a:solidFill>
                <a:srgbClr val="0A2240"/>
              </a:solidFill>
              <a:latin typeface="Verdana" panose="020B0604030504040204" pitchFamily="34" charset="0"/>
              <a:ea typeface="Verdana" panose="020B0604030504040204" pitchFamily="34" charset="0"/>
              <a:cs typeface="Verdana" panose="020B0604030504040204" pitchFamily="34" charset="0"/>
            </a:endParaRPr>
          </a:p>
        </p:txBody>
      </p:sp>
      <p:sp>
        <p:nvSpPr>
          <p:cNvPr id="42" name="TextBox 5">
            <a:extLst>
              <a:ext uri="{FF2B5EF4-FFF2-40B4-BE49-F238E27FC236}">
                <a16:creationId xmlns:a16="http://schemas.microsoft.com/office/drawing/2014/main" id="{FC334FAC-0EBE-6640-BE53-DCB61AFB98B1}"/>
              </a:ext>
            </a:extLst>
          </p:cNvPr>
          <p:cNvSpPr txBox="1">
            <a:spLocks noChangeArrowheads="1"/>
          </p:cNvSpPr>
          <p:nvPr/>
        </p:nvSpPr>
        <p:spPr bwMode="auto">
          <a:xfrm>
            <a:off x="800974" y="5006253"/>
            <a:ext cx="8678306" cy="728726"/>
          </a:xfrm>
          <a:prstGeom prst="rect">
            <a:avLst/>
          </a:prstGeom>
          <a:noFill/>
          <a:ln w="9525">
            <a:noFill/>
            <a:miter lim="800000"/>
            <a:headEnd/>
            <a:tailEnd/>
          </a:ln>
        </p:spPr>
        <p:txBody>
          <a:bodyPr wrap="square">
            <a:spAutoFit/>
          </a:bodyPr>
          <a:lstStyle/>
          <a:p>
            <a:pPr>
              <a:lnSpc>
                <a:spcPts val="5400"/>
              </a:lnSpc>
            </a:pPr>
            <a:r>
              <a:rPr lang="en-US" sz="4400" b="1">
                <a:solidFill>
                  <a:srgbClr val="004B98"/>
                </a:solidFill>
                <a:latin typeface="Verdana" panose="020B0604030504040204" pitchFamily="34" charset="0"/>
                <a:ea typeface="Verdana" panose="020B0604030504040204" pitchFamily="34" charset="0"/>
                <a:cs typeface="Verdana" panose="020B0604030504040204" pitchFamily="34" charset="0"/>
              </a:rPr>
              <a:t>PURPOSE</a:t>
            </a:r>
          </a:p>
        </p:txBody>
      </p:sp>
      <p:sp>
        <p:nvSpPr>
          <p:cNvPr id="8" name="Rounded Rectangle 7">
            <a:extLst>
              <a:ext uri="{FF2B5EF4-FFF2-40B4-BE49-F238E27FC236}">
                <a16:creationId xmlns:a16="http://schemas.microsoft.com/office/drawing/2014/main" id="{EA59D6CB-81AA-E84E-B518-60203D9CB40B}"/>
              </a:ext>
            </a:extLst>
          </p:cNvPr>
          <p:cNvSpPr/>
          <p:nvPr/>
        </p:nvSpPr>
        <p:spPr>
          <a:xfrm>
            <a:off x="357470" y="14757422"/>
            <a:ext cx="21169698" cy="7083919"/>
          </a:xfrm>
          <a:prstGeom prst="roundRect">
            <a:avLst>
              <a:gd name="adj" fmla="val 300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latin typeface="Verdana" panose="020B0604030504040204" pitchFamily="34" charset="0"/>
              <a:ea typeface="Verdana" panose="020B0604030504040204" pitchFamily="34" charset="0"/>
              <a:cs typeface="Verdana" panose="020B0604030504040204" pitchFamily="34" charset="0"/>
            </a:endParaRPr>
          </a:p>
        </p:txBody>
      </p:sp>
      <p:pic>
        <p:nvPicPr>
          <p:cNvPr id="11" name="Picture 10" descr="Logo, company name&#10;&#10;Description automatically generated">
            <a:extLst>
              <a:ext uri="{FF2B5EF4-FFF2-40B4-BE49-F238E27FC236}">
                <a16:creationId xmlns:a16="http://schemas.microsoft.com/office/drawing/2014/main" id="{CDDD39E9-C2DD-7D49-BA3B-A857464A41F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957655" y="-226231"/>
            <a:ext cx="5759265" cy="3241772"/>
          </a:xfrm>
          <a:prstGeom prst="rect">
            <a:avLst/>
          </a:prstGeom>
        </p:spPr>
      </p:pic>
      <p:grpSp>
        <p:nvGrpSpPr>
          <p:cNvPr id="10" name="Group 9">
            <a:extLst>
              <a:ext uri="{FF2B5EF4-FFF2-40B4-BE49-F238E27FC236}">
                <a16:creationId xmlns:a16="http://schemas.microsoft.com/office/drawing/2014/main" id="{88E2187F-2437-8495-F268-4EBBA7E3FBFC}"/>
              </a:ext>
            </a:extLst>
          </p:cNvPr>
          <p:cNvGrpSpPr/>
          <p:nvPr/>
        </p:nvGrpSpPr>
        <p:grpSpPr>
          <a:xfrm rot="5400000">
            <a:off x="4342754" y="16396476"/>
            <a:ext cx="2306213" cy="9298608"/>
            <a:chOff x="589523" y="5065023"/>
            <a:chExt cx="9290050" cy="4374987"/>
          </a:xfrm>
        </p:grpSpPr>
        <p:sp>
          <p:nvSpPr>
            <p:cNvPr id="12" name="Rectangle 11">
              <a:extLst>
                <a:ext uri="{FF2B5EF4-FFF2-40B4-BE49-F238E27FC236}">
                  <a16:creationId xmlns:a16="http://schemas.microsoft.com/office/drawing/2014/main" id="{393F5EC4-0338-4699-00E7-9EF03F852A2F}"/>
                </a:ext>
              </a:extLst>
            </p:cNvPr>
            <p:cNvSpPr/>
            <p:nvPr/>
          </p:nvSpPr>
          <p:spPr>
            <a:xfrm>
              <a:off x="589523" y="5065023"/>
              <a:ext cx="9290050" cy="4374987"/>
            </a:xfrm>
            <a:prstGeom prst="rect">
              <a:avLst/>
            </a:prstGeom>
            <a:solidFill>
              <a:srgbClr val="E126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2361529-C3E2-D40F-3851-F51C8E7288BC}"/>
                </a:ext>
              </a:extLst>
            </p:cNvPr>
            <p:cNvSpPr/>
            <p:nvPr/>
          </p:nvSpPr>
          <p:spPr>
            <a:xfrm rot="16200000">
              <a:off x="3053452" y="2951568"/>
              <a:ext cx="4261847" cy="8536421"/>
            </a:xfrm>
            <a:prstGeom prst="rect">
              <a:avLst/>
            </a:prstGeom>
          </p:spPr>
          <p:txBody>
            <a:bodyPr wrap="square">
              <a:spAutoFit/>
            </a:bodyPr>
            <a:lstStyle/>
            <a:p>
              <a:pPr>
                <a:spcAft>
                  <a:spcPts val="600"/>
                </a:spcAft>
              </a:pPr>
              <a:r>
                <a:rPr lang="en-US" sz="4400" b="1" dirty="0">
                  <a:latin typeface="Verdana" panose="020B0604030504040204" pitchFamily="34" charset="0"/>
                  <a:ea typeface="Verdana" panose="020B0604030504040204" pitchFamily="34" charset="0"/>
                  <a:cs typeface="Verdana" panose="020B0604030504040204" pitchFamily="34" charset="0"/>
                </a:rPr>
                <a:t>IMPACT</a:t>
              </a:r>
            </a:p>
            <a:p>
              <a:pPr>
                <a:spcAft>
                  <a:spcPts val="600"/>
                </a:spcAft>
              </a:pPr>
              <a:r>
                <a:rPr lang="en-US" sz="2800" dirty="0">
                  <a:latin typeface="Verdana" panose="020B0604030504040204" pitchFamily="34" charset="0"/>
                  <a:ea typeface="Verdana" panose="020B0604030504040204" pitchFamily="34" charset="0"/>
                </a:rPr>
                <a:t>Created a software framework for future teams to continue the project. Identified robot hardware problems for repair or replacement.</a:t>
              </a:r>
            </a:p>
          </p:txBody>
        </p:sp>
      </p:grpSp>
      <p:sp>
        <p:nvSpPr>
          <p:cNvPr id="24" name="TextBox 23">
            <a:extLst>
              <a:ext uri="{FF2B5EF4-FFF2-40B4-BE49-F238E27FC236}">
                <a16:creationId xmlns:a16="http://schemas.microsoft.com/office/drawing/2014/main" id="{803DBD16-5AE4-3075-B381-675F35693C72}"/>
              </a:ext>
            </a:extLst>
          </p:cNvPr>
          <p:cNvSpPr txBox="1"/>
          <p:nvPr/>
        </p:nvSpPr>
        <p:spPr>
          <a:xfrm>
            <a:off x="705512" y="15048719"/>
            <a:ext cx="5987388" cy="707886"/>
          </a:xfrm>
          <a:prstGeom prst="rect">
            <a:avLst/>
          </a:prstGeom>
          <a:noFill/>
        </p:spPr>
        <p:txBody>
          <a:bodyPr wrap="square" lIns="91440" tIns="45720" rIns="91440" bIns="45720" anchor="t">
            <a:spAutoFit/>
          </a:bodyPr>
          <a:lstStyle/>
          <a:p>
            <a:r>
              <a:rPr lang="en-US" sz="4000" b="1">
                <a:solidFill>
                  <a:srgbClr val="004B98"/>
                </a:solidFill>
                <a:latin typeface="Verdana" panose="020B0604030504040204" pitchFamily="34" charset="0"/>
                <a:ea typeface="Verdana" panose="020B0604030504040204" pitchFamily="34" charset="0"/>
                <a:cs typeface="Verdana" panose="020B0604030504040204" pitchFamily="34" charset="0"/>
              </a:rPr>
              <a:t>ONLINE FEATURES</a:t>
            </a:r>
            <a:endParaRPr lang="en-US" sz="40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25" name="TextBox 24">
            <a:extLst>
              <a:ext uri="{FF2B5EF4-FFF2-40B4-BE49-F238E27FC236}">
                <a16:creationId xmlns:a16="http://schemas.microsoft.com/office/drawing/2014/main" id="{E4C1FA25-A872-5437-2A4A-A31B0DD3A49C}"/>
              </a:ext>
            </a:extLst>
          </p:cNvPr>
          <p:cNvSpPr txBox="1"/>
          <p:nvPr/>
        </p:nvSpPr>
        <p:spPr>
          <a:xfrm>
            <a:off x="9479280" y="27135206"/>
            <a:ext cx="11617629" cy="677108"/>
          </a:xfrm>
          <a:prstGeom prst="rect">
            <a:avLst/>
          </a:prstGeom>
          <a:noFill/>
        </p:spPr>
        <p:txBody>
          <a:bodyPr wrap="square" lIns="91440" tIns="45720" rIns="91440" bIns="45720" rtlCol="0" anchor="t">
            <a:spAutoFit/>
          </a:bodyPr>
          <a:lstStyle/>
          <a:p>
            <a:pPr algn="r">
              <a:spcAft>
                <a:spcPts val="1200"/>
              </a:spcAft>
              <a:tabLst>
                <a:tab pos="24070688" algn="l"/>
              </a:tabLst>
            </a:pPr>
            <a:r>
              <a:rPr lang="en-US" sz="3800" b="1">
                <a:latin typeface="Verdana"/>
                <a:ea typeface="Verdana"/>
                <a:cs typeface="Verdana" panose="020B0604030504040204" pitchFamily="34" charset="0"/>
              </a:rPr>
              <a:t>Software Engineering Project 2024</a:t>
            </a:r>
            <a:endParaRPr lang="en-US" sz="3800" b="1">
              <a:latin typeface="Verdana" panose="020B0604030504040204" pitchFamily="34" charset="0"/>
              <a:ea typeface="Verdana" panose="020B0604030504040204" pitchFamily="34" charset="0"/>
              <a:cs typeface="Verdana" panose="020B0604030504040204" pitchFamily="34" charset="0"/>
            </a:endParaRPr>
          </a:p>
        </p:txBody>
      </p:sp>
      <p:sp>
        <p:nvSpPr>
          <p:cNvPr id="20" name="TextBox 19">
            <a:extLst>
              <a:ext uri="{FF2B5EF4-FFF2-40B4-BE49-F238E27FC236}">
                <a16:creationId xmlns:a16="http://schemas.microsoft.com/office/drawing/2014/main" id="{6FADE195-B676-329E-F3E0-40D25C5282D0}"/>
              </a:ext>
            </a:extLst>
          </p:cNvPr>
          <p:cNvSpPr txBox="1"/>
          <p:nvPr/>
        </p:nvSpPr>
        <p:spPr>
          <a:xfrm>
            <a:off x="616243" y="5734979"/>
            <a:ext cx="9373068" cy="1569660"/>
          </a:xfrm>
          <a:prstGeom prst="rect">
            <a:avLst/>
          </a:prstGeom>
          <a:noFill/>
        </p:spPr>
        <p:txBody>
          <a:bodyPr wrap="square" rtlCol="0">
            <a:spAutoFit/>
          </a:bodyPr>
          <a:lstStyle/>
          <a:p>
            <a:r>
              <a:rPr lang="en-US" sz="2400">
                <a:solidFill>
                  <a:schemeClr val="bg1"/>
                </a:solidFill>
                <a:latin typeface="Verdana" panose="020B0604030504040204" pitchFamily="34" charset="0"/>
                <a:ea typeface="Verdana" panose="020B0604030504040204" pitchFamily="34" charset="0"/>
              </a:rPr>
              <a:t>The Robot Demo Team had the goal of programming a robot that would remotely deliver orders to users. By using the created webpage, the robot would receive orders, pick up the delivery, and bring it to customers.</a:t>
            </a:r>
          </a:p>
        </p:txBody>
      </p:sp>
      <p:sp>
        <p:nvSpPr>
          <p:cNvPr id="27" name="Rounded Rectangle 7">
            <a:extLst>
              <a:ext uri="{FF2B5EF4-FFF2-40B4-BE49-F238E27FC236}">
                <a16:creationId xmlns:a16="http://schemas.microsoft.com/office/drawing/2014/main" id="{74D41FF9-1BB7-FBB1-D1D3-4179AAE0CC91}"/>
              </a:ext>
            </a:extLst>
          </p:cNvPr>
          <p:cNvSpPr/>
          <p:nvPr/>
        </p:nvSpPr>
        <p:spPr>
          <a:xfrm>
            <a:off x="10169554" y="4884965"/>
            <a:ext cx="5347338" cy="9449110"/>
          </a:xfrm>
          <a:prstGeom prst="roundRect">
            <a:avLst>
              <a:gd name="adj" fmla="val 220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latin typeface="Verdana" panose="020B0604030504040204" pitchFamily="34" charset="0"/>
              <a:ea typeface="Verdana" panose="020B0604030504040204" pitchFamily="34" charset="0"/>
              <a:cs typeface="Verdana" panose="020B0604030504040204" pitchFamily="34" charset="0"/>
            </a:endParaRPr>
          </a:p>
        </p:txBody>
      </p:sp>
      <p:sp>
        <p:nvSpPr>
          <p:cNvPr id="44" name="TextBox 5">
            <a:extLst>
              <a:ext uri="{FF2B5EF4-FFF2-40B4-BE49-F238E27FC236}">
                <a16:creationId xmlns:a16="http://schemas.microsoft.com/office/drawing/2014/main" id="{77372CE9-FC68-82D0-73E4-8045F7704CA5}"/>
              </a:ext>
            </a:extLst>
          </p:cNvPr>
          <p:cNvSpPr txBox="1">
            <a:spLocks noChangeArrowheads="1"/>
          </p:cNvSpPr>
          <p:nvPr/>
        </p:nvSpPr>
        <p:spPr bwMode="auto">
          <a:xfrm>
            <a:off x="10343731" y="5042529"/>
            <a:ext cx="4625397" cy="1421223"/>
          </a:xfrm>
          <a:prstGeom prst="rect">
            <a:avLst/>
          </a:prstGeom>
          <a:noFill/>
          <a:ln w="9525">
            <a:noFill/>
            <a:miter lim="800000"/>
            <a:headEnd/>
            <a:tailEnd/>
          </a:ln>
        </p:spPr>
        <p:txBody>
          <a:bodyPr wrap="square">
            <a:spAutoFit/>
          </a:bodyPr>
          <a:lstStyle/>
          <a:p>
            <a:pPr>
              <a:lnSpc>
                <a:spcPts val="5400"/>
              </a:lnSpc>
            </a:pPr>
            <a:r>
              <a:rPr lang="en-US" sz="4400" b="1">
                <a:solidFill>
                  <a:srgbClr val="004B98"/>
                </a:solidFill>
                <a:latin typeface="Verdana" panose="020B0604030504040204" pitchFamily="34" charset="0"/>
                <a:ea typeface="Verdana" panose="020B0604030504040204" pitchFamily="34" charset="0"/>
                <a:cs typeface="Verdana" panose="020B0604030504040204" pitchFamily="34" charset="0"/>
              </a:rPr>
              <a:t>HARDWARE</a:t>
            </a:r>
          </a:p>
          <a:p>
            <a:pPr>
              <a:lnSpc>
                <a:spcPts val="5400"/>
              </a:lnSpc>
            </a:pPr>
            <a:r>
              <a:rPr lang="en-US" sz="4400" b="1">
                <a:solidFill>
                  <a:srgbClr val="004B98"/>
                </a:solidFill>
                <a:latin typeface="Verdana" panose="020B0604030504040204" pitchFamily="34" charset="0"/>
                <a:ea typeface="Verdana" panose="020B0604030504040204" pitchFamily="34" charset="0"/>
                <a:cs typeface="Verdana" panose="020B0604030504040204" pitchFamily="34" charset="0"/>
              </a:rPr>
              <a:t>CHALLENGES</a:t>
            </a:r>
          </a:p>
        </p:txBody>
      </p:sp>
      <p:pic>
        <p:nvPicPr>
          <p:cNvPr id="31" name="Picture 30">
            <a:extLst>
              <a:ext uri="{FF2B5EF4-FFF2-40B4-BE49-F238E27FC236}">
                <a16:creationId xmlns:a16="http://schemas.microsoft.com/office/drawing/2014/main" id="{135828EA-8CAE-0208-858E-CDC078B3B04B}"/>
              </a:ext>
            </a:extLst>
          </p:cNvPr>
          <p:cNvPicPr>
            <a:picLocks noChangeAspect="1"/>
          </p:cNvPicPr>
          <p:nvPr/>
        </p:nvPicPr>
        <p:blipFill>
          <a:blip r:embed="rId5"/>
          <a:stretch>
            <a:fillRect/>
          </a:stretch>
        </p:blipFill>
        <p:spPr>
          <a:xfrm>
            <a:off x="16029063" y="6213443"/>
            <a:ext cx="5067846" cy="7789655"/>
          </a:xfrm>
          <a:prstGeom prst="rect">
            <a:avLst/>
          </a:prstGeom>
        </p:spPr>
      </p:pic>
      <p:pic>
        <p:nvPicPr>
          <p:cNvPr id="5" name="Picture 4" descr="A green circuit board with red wires&#10;&#10;Description automatically generated">
            <a:extLst>
              <a:ext uri="{FF2B5EF4-FFF2-40B4-BE49-F238E27FC236}">
                <a16:creationId xmlns:a16="http://schemas.microsoft.com/office/drawing/2014/main" id="{46DBDF1D-07E4-C885-F51C-CB28F0956801}"/>
              </a:ext>
            </a:extLst>
          </p:cNvPr>
          <p:cNvPicPr>
            <a:picLocks noChangeAspect="1"/>
          </p:cNvPicPr>
          <p:nvPr/>
        </p:nvPicPr>
        <p:blipFill>
          <a:blip r:embed="rId6"/>
          <a:srcRect l="7630" t="10721" b="11295"/>
          <a:stretch/>
        </p:blipFill>
        <p:spPr>
          <a:xfrm>
            <a:off x="10279011" y="10924526"/>
            <a:ext cx="5128424" cy="3159104"/>
          </a:xfrm>
          <a:prstGeom prst="rect">
            <a:avLst/>
          </a:prstGeom>
        </p:spPr>
      </p:pic>
      <p:pic>
        <p:nvPicPr>
          <p:cNvPr id="43" name="Picture 42" descr="A green circuit board inside a black box&#10;&#10;Description automatically generated">
            <a:extLst>
              <a:ext uri="{FF2B5EF4-FFF2-40B4-BE49-F238E27FC236}">
                <a16:creationId xmlns:a16="http://schemas.microsoft.com/office/drawing/2014/main" id="{48B30DE7-8568-CD27-BB02-502EF91FAD41}"/>
              </a:ext>
            </a:extLst>
          </p:cNvPr>
          <p:cNvPicPr>
            <a:picLocks noChangeAspect="1"/>
          </p:cNvPicPr>
          <p:nvPr/>
        </p:nvPicPr>
        <p:blipFill>
          <a:blip r:embed="rId7">
            <a:extLst>
              <a:ext uri="{28A0092B-C50C-407E-A947-70E740481C1C}">
                <a14:useLocalDpi xmlns:a14="http://schemas.microsoft.com/office/drawing/2010/main" val="0"/>
              </a:ext>
            </a:extLst>
          </a:blip>
          <a:srcRect l="10217" t="17006" r="14773" b="18265"/>
          <a:stretch/>
        </p:blipFill>
        <p:spPr>
          <a:xfrm>
            <a:off x="10263859" y="8100281"/>
            <a:ext cx="2943610" cy="2540195"/>
          </a:xfrm>
          <a:prstGeom prst="rect">
            <a:avLst/>
          </a:prstGeom>
        </p:spPr>
      </p:pic>
      <p:sp>
        <p:nvSpPr>
          <p:cNvPr id="46" name="TextBox 45">
            <a:extLst>
              <a:ext uri="{FF2B5EF4-FFF2-40B4-BE49-F238E27FC236}">
                <a16:creationId xmlns:a16="http://schemas.microsoft.com/office/drawing/2014/main" id="{7F6ECE76-A29E-B6E9-9037-605AFA5DFFE9}"/>
              </a:ext>
            </a:extLst>
          </p:cNvPr>
          <p:cNvSpPr txBox="1"/>
          <p:nvPr/>
        </p:nvSpPr>
        <p:spPr>
          <a:xfrm>
            <a:off x="10331031" y="6463752"/>
            <a:ext cx="4898112" cy="1569660"/>
          </a:xfrm>
          <a:prstGeom prst="rect">
            <a:avLst/>
          </a:prstGeom>
          <a:noFill/>
        </p:spPr>
        <p:txBody>
          <a:bodyPr wrap="square" rtlCol="0">
            <a:spAutoFit/>
          </a:bodyPr>
          <a:lstStyle/>
          <a:p>
            <a:r>
              <a:rPr lang="en-US" sz="2400">
                <a:solidFill>
                  <a:schemeClr val="bg1"/>
                </a:solidFill>
                <a:latin typeface="Verdana" panose="020B0604030504040204" pitchFamily="34" charset="0"/>
                <a:ea typeface="Verdana" panose="020B0604030504040204" pitchFamily="34" charset="0"/>
              </a:rPr>
              <a:t>Onboard Raspberry Pi and SD card failed, forcing a swap to a new board and new software.</a:t>
            </a:r>
          </a:p>
        </p:txBody>
      </p:sp>
      <p:sp>
        <p:nvSpPr>
          <p:cNvPr id="47" name="TextBox 46">
            <a:extLst>
              <a:ext uri="{FF2B5EF4-FFF2-40B4-BE49-F238E27FC236}">
                <a16:creationId xmlns:a16="http://schemas.microsoft.com/office/drawing/2014/main" id="{2EEB52B6-0C0D-EE94-D826-4138160F7C1B}"/>
              </a:ext>
            </a:extLst>
          </p:cNvPr>
          <p:cNvSpPr txBox="1"/>
          <p:nvPr/>
        </p:nvSpPr>
        <p:spPr>
          <a:xfrm>
            <a:off x="13335165" y="8027891"/>
            <a:ext cx="2214953" cy="2677656"/>
          </a:xfrm>
          <a:prstGeom prst="rect">
            <a:avLst/>
          </a:prstGeom>
          <a:noFill/>
        </p:spPr>
        <p:txBody>
          <a:bodyPr wrap="square" rtlCol="0">
            <a:spAutoFit/>
          </a:bodyPr>
          <a:lstStyle/>
          <a:p>
            <a:r>
              <a:rPr lang="en-US" sz="2400">
                <a:solidFill>
                  <a:schemeClr val="bg1"/>
                </a:solidFill>
                <a:latin typeface="Verdana" panose="020B0604030504040204" pitchFamily="34" charset="0"/>
                <a:ea typeface="Verdana" panose="020B0604030504040204" pitchFamily="34" charset="0"/>
              </a:rPr>
              <a:t>Robot motor driver failed, causing front left wheel to be unable to drive forwards.</a:t>
            </a:r>
          </a:p>
        </p:txBody>
      </p:sp>
      <p:pic>
        <p:nvPicPr>
          <p:cNvPr id="35" name="Picture 34">
            <a:extLst>
              <a:ext uri="{FF2B5EF4-FFF2-40B4-BE49-F238E27FC236}">
                <a16:creationId xmlns:a16="http://schemas.microsoft.com/office/drawing/2014/main" id="{5C65E851-68B3-37CE-49FF-8385DEF80DB9}"/>
              </a:ext>
            </a:extLst>
          </p:cNvPr>
          <p:cNvPicPr>
            <a:picLocks noChangeAspect="1"/>
          </p:cNvPicPr>
          <p:nvPr/>
        </p:nvPicPr>
        <p:blipFill>
          <a:blip r:embed="rId8"/>
          <a:stretch>
            <a:fillRect/>
          </a:stretch>
        </p:blipFill>
        <p:spPr>
          <a:xfrm>
            <a:off x="10482789" y="14981792"/>
            <a:ext cx="10744599" cy="6621143"/>
          </a:xfrm>
          <a:prstGeom prst="rect">
            <a:avLst/>
          </a:prstGeom>
        </p:spPr>
      </p:pic>
      <p:sp>
        <p:nvSpPr>
          <p:cNvPr id="48" name="TextBox 47">
            <a:extLst>
              <a:ext uri="{FF2B5EF4-FFF2-40B4-BE49-F238E27FC236}">
                <a16:creationId xmlns:a16="http://schemas.microsoft.com/office/drawing/2014/main" id="{6AF4E334-CE70-91BF-7FE1-B32C81E9ABFE}"/>
              </a:ext>
            </a:extLst>
          </p:cNvPr>
          <p:cNvSpPr txBox="1"/>
          <p:nvPr/>
        </p:nvSpPr>
        <p:spPr>
          <a:xfrm>
            <a:off x="958676" y="15971936"/>
            <a:ext cx="8868330" cy="1200329"/>
          </a:xfrm>
          <a:prstGeom prst="rect">
            <a:avLst/>
          </a:prstGeom>
          <a:noFill/>
        </p:spPr>
        <p:txBody>
          <a:bodyPr wrap="square" rtlCol="0">
            <a:spAutoFit/>
          </a:bodyPr>
          <a:lstStyle/>
          <a:p>
            <a:pPr marL="342900" indent="-342900">
              <a:buFont typeface="Arial" panose="020B0604020202020204" pitchFamily="34" charset="0"/>
              <a:buChar char="•"/>
            </a:pPr>
            <a:r>
              <a:rPr lang="en-US" sz="2400">
                <a:solidFill>
                  <a:schemeClr val="bg1"/>
                </a:solidFill>
                <a:latin typeface="Verdana" panose="020B0604030504040204" pitchFamily="34" charset="0"/>
                <a:ea typeface="Verdana" panose="020B0604030504040204" pitchFamily="34" charset="0"/>
              </a:rPr>
              <a:t>Online ordering portal</a:t>
            </a:r>
          </a:p>
          <a:p>
            <a:pPr marL="342900" indent="-342900">
              <a:buFont typeface="Arial" panose="020B0604020202020204" pitchFamily="34" charset="0"/>
              <a:buChar char="•"/>
            </a:pPr>
            <a:r>
              <a:rPr lang="en-US" sz="2400">
                <a:solidFill>
                  <a:schemeClr val="bg1"/>
                </a:solidFill>
                <a:latin typeface="Verdana" panose="020B0604030504040204" pitchFamily="34" charset="0"/>
                <a:ea typeface="Verdana" panose="020B0604030504040204" pitchFamily="34" charset="0"/>
              </a:rPr>
              <a:t>User login system</a:t>
            </a:r>
          </a:p>
          <a:p>
            <a:pPr marL="342900" indent="-342900">
              <a:buFont typeface="Arial" panose="020B0604020202020204" pitchFamily="34" charset="0"/>
              <a:buChar char="•"/>
            </a:pPr>
            <a:r>
              <a:rPr lang="en-US" sz="2400">
                <a:solidFill>
                  <a:schemeClr val="bg1"/>
                </a:solidFill>
                <a:latin typeface="Verdana" panose="020B0604030504040204" pitchFamily="34" charset="0"/>
                <a:ea typeface="Verdana" panose="020B0604030504040204" pitchFamily="34" charset="0"/>
              </a:rPr>
              <a:t>Order tracking by unique ID</a:t>
            </a:r>
          </a:p>
        </p:txBody>
      </p:sp>
      <p:sp>
        <p:nvSpPr>
          <p:cNvPr id="49" name="TextBox 48">
            <a:extLst>
              <a:ext uri="{FF2B5EF4-FFF2-40B4-BE49-F238E27FC236}">
                <a16:creationId xmlns:a16="http://schemas.microsoft.com/office/drawing/2014/main" id="{6AAE31CF-EE51-E07D-33B6-DFF0CCF30847}"/>
              </a:ext>
            </a:extLst>
          </p:cNvPr>
          <p:cNvSpPr txBox="1"/>
          <p:nvPr/>
        </p:nvSpPr>
        <p:spPr>
          <a:xfrm>
            <a:off x="585278" y="17286168"/>
            <a:ext cx="5987388" cy="707886"/>
          </a:xfrm>
          <a:prstGeom prst="rect">
            <a:avLst/>
          </a:prstGeom>
          <a:noFill/>
        </p:spPr>
        <p:txBody>
          <a:bodyPr wrap="square" lIns="91440" tIns="45720" rIns="91440" bIns="45720" anchor="t">
            <a:spAutoFit/>
          </a:bodyPr>
          <a:lstStyle/>
          <a:p>
            <a:r>
              <a:rPr lang="en-US" sz="4000" b="1">
                <a:solidFill>
                  <a:srgbClr val="004B98"/>
                </a:solidFill>
                <a:latin typeface="Verdana" panose="020B0604030504040204" pitchFamily="34" charset="0"/>
                <a:ea typeface="Verdana" panose="020B0604030504040204" pitchFamily="34" charset="0"/>
                <a:cs typeface="Verdana" panose="020B0604030504040204" pitchFamily="34" charset="0"/>
              </a:rPr>
              <a:t>ROBOT FEATURES</a:t>
            </a:r>
            <a:endParaRPr lang="en-US" sz="40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50" name="TextBox 49">
            <a:extLst>
              <a:ext uri="{FF2B5EF4-FFF2-40B4-BE49-F238E27FC236}">
                <a16:creationId xmlns:a16="http://schemas.microsoft.com/office/drawing/2014/main" id="{AE67EEC0-A173-0910-8FDD-808ABA6933D3}"/>
              </a:ext>
            </a:extLst>
          </p:cNvPr>
          <p:cNvSpPr txBox="1"/>
          <p:nvPr/>
        </p:nvSpPr>
        <p:spPr>
          <a:xfrm>
            <a:off x="838442" y="18209385"/>
            <a:ext cx="8868330" cy="1200329"/>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Verdana" panose="020B0604030504040204" pitchFamily="34" charset="0"/>
                <a:ea typeface="Verdana" panose="020B0604030504040204" pitchFamily="34" charset="0"/>
              </a:rPr>
              <a:t>Product recognition by QR code</a:t>
            </a:r>
          </a:p>
          <a:p>
            <a:pPr marL="342900" indent="-342900">
              <a:buFont typeface="Arial" panose="020B0604020202020204" pitchFamily="34" charset="0"/>
              <a:buChar char="•"/>
            </a:pPr>
            <a:r>
              <a:rPr lang="en-US" sz="2400" dirty="0">
                <a:solidFill>
                  <a:schemeClr val="bg1"/>
                </a:solidFill>
                <a:latin typeface="Verdana" panose="020B0604030504040204" pitchFamily="34" charset="0"/>
                <a:ea typeface="Verdana" panose="020B0604030504040204" pitchFamily="34" charset="0"/>
              </a:rPr>
              <a:t>Live scanning of database for orders</a:t>
            </a:r>
          </a:p>
          <a:p>
            <a:pPr marL="342900" indent="-342900">
              <a:buFont typeface="Arial" panose="020B0604020202020204" pitchFamily="34" charset="0"/>
              <a:buChar char="•"/>
            </a:pPr>
            <a:r>
              <a:rPr lang="en-US" sz="2400" dirty="0">
                <a:solidFill>
                  <a:schemeClr val="bg1"/>
                </a:solidFill>
                <a:latin typeface="Verdana" panose="020B0604030504040204" pitchFamily="34" charset="0"/>
                <a:ea typeface="Verdana" panose="020B0604030504040204" pitchFamily="34" charset="0"/>
              </a:rPr>
              <a:t>Automatic removal of orders from queue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LengthInSeconds xmlns="2352e46c-b32a-4723-9217-5ab85e300d0b" xsi:nil="true"/>
    <SharedWithUsers xmlns="403b471e-4ee2-4b12-a087-66e047a7370c">
      <UserInfo>
        <DisplayName/>
        <AccountId xsi:nil="true"/>
        <AccountType/>
      </UserInfo>
    </SharedWithUsers>
    <_activity xmlns="2352e46c-b32a-4723-9217-5ab85e300d0b"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ED74C1DBF4B2C46BA47FAD89BEACE7E" ma:contentTypeVersion="12" ma:contentTypeDescription="Create a new document." ma:contentTypeScope="" ma:versionID="0836a687dccbcd5e87e56d9c19465c0d">
  <xsd:schema xmlns:xsd="http://www.w3.org/2001/XMLSchema" xmlns:xs="http://www.w3.org/2001/XMLSchema" xmlns:p="http://schemas.microsoft.com/office/2006/metadata/properties" xmlns:ns3="403b471e-4ee2-4b12-a087-66e047a7370c" xmlns:ns4="2352e46c-b32a-4723-9217-5ab85e300d0b" targetNamespace="http://schemas.microsoft.com/office/2006/metadata/properties" ma:root="true" ma:fieldsID="c776599ffbdd3a89e9ea812b44df2c73" ns3:_="" ns4:_="">
    <xsd:import namespace="403b471e-4ee2-4b12-a087-66e047a7370c"/>
    <xsd:import namespace="2352e46c-b32a-4723-9217-5ab85e300d0b"/>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_activity" minOccurs="0"/>
                <xsd:element ref="ns4:MediaServiceObjectDetectorVersions" minOccurs="0"/>
                <xsd:element ref="ns4:MediaServiceSearchProperties" minOccurs="0"/>
                <xsd:element ref="ns4:MediaServiceSystemTags" minOccurs="0"/>
                <xsd:element ref="ns4:MediaServiceGenerationTime" minOccurs="0"/>
                <xsd:element ref="ns4:MediaServiceEventHashCode"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03b471e-4ee2-4b12-a087-66e047a7370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352e46c-b32a-4723-9217-5ab85e300d0b"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_activity" ma:index="13" nillable="true" ma:displayName="_activity" ma:hidden="true" ma:internalName="_activity">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SearchProperties" ma:index="15" nillable="true" ma:displayName="MediaServiceSearchProperties" ma:hidden="true" ma:internalName="MediaServiceSearchProperties" ma:readOnly="true">
      <xsd:simpleType>
        <xsd:restriction base="dms:Note"/>
      </xsd:simpleType>
    </xsd:element>
    <xsd:element name="MediaServiceSystemTags" ma:index="16" nillable="true" ma:displayName="MediaServiceSystemTags" ma:hidden="true" ma:internalName="MediaServiceSystemTags" ma:readOnly="true">
      <xsd:simpleType>
        <xsd:restriction base="dms:Note"/>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A638ADA-06DF-45AB-BFB2-D0D6F294C0ED}">
  <ds:schemaRefs>
    <ds:schemaRef ds:uri="http://schemas.microsoft.com/sharepoint/v3/contenttype/forms"/>
  </ds:schemaRefs>
</ds:datastoreItem>
</file>

<file path=customXml/itemProps2.xml><?xml version="1.0" encoding="utf-8"?>
<ds:datastoreItem xmlns:ds="http://schemas.openxmlformats.org/officeDocument/2006/customXml" ds:itemID="{3A28B7BE-1EEF-4846-B0EC-E672D97B7FFD}">
  <ds:schemaRefs>
    <ds:schemaRef ds:uri="http://purl.org/dc/terms/"/>
    <ds:schemaRef ds:uri="http://purl.org/dc/elements/1.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dcmitype/"/>
    <ds:schemaRef ds:uri="2352e46c-b32a-4723-9217-5ab85e300d0b"/>
    <ds:schemaRef ds:uri="403b471e-4ee2-4b12-a087-66e047a7370c"/>
    <ds:schemaRef ds:uri="http://www.w3.org/XML/1998/namespace"/>
  </ds:schemaRefs>
</ds:datastoreItem>
</file>

<file path=customXml/itemProps3.xml><?xml version="1.0" encoding="utf-8"?>
<ds:datastoreItem xmlns:ds="http://schemas.openxmlformats.org/officeDocument/2006/customXml" ds:itemID="{C9469EC8-7C4B-4396-B847-DBB2ABDC6DA1}">
  <ds:schemaRefs>
    <ds:schemaRef ds:uri="2352e46c-b32a-4723-9217-5ab85e300d0b"/>
    <ds:schemaRef ds:uri="403b471e-4ee2-4b12-a087-66e047a7370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572</Words>
  <Application>Microsoft Office PowerPoint</Application>
  <PresentationFormat>Custom</PresentationFormat>
  <Paragraphs>45</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Elizabethtown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degoedek</dc:creator>
  <cp:lastModifiedBy>Hoffman, Leif E</cp:lastModifiedBy>
  <cp:revision>2</cp:revision>
  <dcterms:created xsi:type="dcterms:W3CDTF">2008-04-17T15:23:35Z</dcterms:created>
  <dcterms:modified xsi:type="dcterms:W3CDTF">2024-12-13T22:01:25Z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0x0101006ED74C1DBF4B2C46BA47FAD89BEACE7E</vt:lpwstr>
  </property>
  <property fmtid="{D5CDD505-2E9C-101B-9397-08002B2CF9AE}" pid="3" name="xd_ProgID">
    <vt:lpwstr/>
  </property>
  <property fmtid="{D5CDD505-2E9C-101B-9397-08002B2CF9AE}" pid="4" name="MediaServiceImageTags">
    <vt:lpwstr/>
  </property>
  <property fmtid="{D5CDD505-2E9C-101B-9397-08002B2CF9AE}" pid="5" name="ComplianceAssetId">
    <vt:lpwstr/>
  </property>
  <property fmtid="{D5CDD505-2E9C-101B-9397-08002B2CF9AE}" pid="6" name="TemplateUrl">
    <vt:lpwstr/>
  </property>
  <property fmtid="{D5CDD505-2E9C-101B-9397-08002B2CF9AE}" pid="7" name="_ExtendedDescription">
    <vt:lpwstr/>
  </property>
  <property fmtid="{D5CDD505-2E9C-101B-9397-08002B2CF9AE}" pid="8" name="TriggerFlowInfo">
    <vt:lpwstr/>
  </property>
  <property fmtid="{D5CDD505-2E9C-101B-9397-08002B2CF9AE}" pid="9" name="xd_Signature">
    <vt:bool>false</vt:bool>
  </property>
</Properties>
</file>